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0" r:id="rId3"/>
    <p:sldId id="257" r:id="rId4"/>
    <p:sldId id="259" r:id="rId5"/>
    <p:sldId id="265" r:id="rId6"/>
    <p:sldId id="258" r:id="rId7"/>
    <p:sldId id="262" r:id="rId8"/>
    <p:sldId id="261" r:id="rId9"/>
    <p:sldId id="263" r:id="rId10"/>
    <p:sldId id="264"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68" d="100"/>
          <a:sy n="68" d="100"/>
        </p:scale>
        <p:origin x="9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CA589-8F18-45A7-8006-7AFE91B4AD1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FB357F-2CAD-48E1-9D51-39FBA5101FD5}">
      <dgm:prSet/>
      <dgm:spPr/>
      <dgm:t>
        <a:bodyPr/>
        <a:lstStyle/>
        <a:p>
          <a:pPr>
            <a:lnSpc>
              <a:spcPct val="100000"/>
            </a:lnSpc>
          </a:pPr>
          <a:r>
            <a:rPr lang="fr-CA" baseline="0" dirty="0"/>
            <a:t>Arrivée pour 9 h 30 le samedi 26 avril et on termine vers 15h le dimanche 27 avril.  </a:t>
          </a:r>
          <a:endParaRPr lang="en-US" dirty="0"/>
        </a:p>
      </dgm:t>
    </dgm:pt>
    <dgm:pt modelId="{A93182A5-54A8-43C5-808D-07A30FA7A6BB}" type="parTrans" cxnId="{4772D91B-21CE-4D4D-B83C-4A42DAF3199E}">
      <dgm:prSet/>
      <dgm:spPr/>
      <dgm:t>
        <a:bodyPr/>
        <a:lstStyle/>
        <a:p>
          <a:endParaRPr lang="en-US"/>
        </a:p>
      </dgm:t>
    </dgm:pt>
    <dgm:pt modelId="{1CE683E9-E86C-4C52-A604-81C940FA86A9}" type="sibTrans" cxnId="{4772D91B-21CE-4D4D-B83C-4A42DAF3199E}">
      <dgm:prSet/>
      <dgm:spPr/>
      <dgm:t>
        <a:bodyPr/>
        <a:lstStyle/>
        <a:p>
          <a:endParaRPr lang="en-US"/>
        </a:p>
      </dgm:t>
    </dgm:pt>
    <dgm:pt modelId="{3BECC388-3657-4A90-8654-386481FD2001}">
      <dgm:prSet/>
      <dgm:spPr/>
      <dgm:t>
        <a:bodyPr/>
        <a:lstStyle/>
        <a:p>
          <a:pPr>
            <a:lnSpc>
              <a:spcPct val="100000"/>
            </a:lnSpc>
          </a:pPr>
          <a:r>
            <a:rPr lang="fr-CA" baseline="0" dirty="0"/>
            <a:t>Le couché sera en dortoir. Tu apportes ta literie et tes serviettes. </a:t>
          </a:r>
          <a:endParaRPr lang="en-US" dirty="0"/>
        </a:p>
      </dgm:t>
    </dgm:pt>
    <dgm:pt modelId="{587F3625-6713-419D-B2CF-342456248045}" type="parTrans" cxnId="{E03E0AC3-FD75-409A-9F8E-C01AE31209E5}">
      <dgm:prSet/>
      <dgm:spPr/>
      <dgm:t>
        <a:bodyPr/>
        <a:lstStyle/>
        <a:p>
          <a:endParaRPr lang="en-US"/>
        </a:p>
      </dgm:t>
    </dgm:pt>
    <dgm:pt modelId="{23352152-EF1E-49C3-BB2F-0BCB13FD99BF}" type="sibTrans" cxnId="{E03E0AC3-FD75-409A-9F8E-C01AE31209E5}">
      <dgm:prSet/>
      <dgm:spPr/>
      <dgm:t>
        <a:bodyPr/>
        <a:lstStyle/>
        <a:p>
          <a:endParaRPr lang="en-US"/>
        </a:p>
      </dgm:t>
    </dgm:pt>
    <dgm:pt modelId="{87A43AC4-82C8-4943-AD3F-A91849C203D2}">
      <dgm:prSet/>
      <dgm:spPr/>
      <dgm:t>
        <a:bodyPr/>
        <a:lstStyle/>
        <a:p>
          <a:pPr>
            <a:lnSpc>
              <a:spcPct val="100000"/>
            </a:lnSpc>
          </a:pPr>
          <a:r>
            <a:rPr lang="fr-CA" baseline="0" dirty="0"/>
            <a:t>Il y aura des temps récréatifs donc avoir des vêtements en conséquence. Le camp est sur le bord d’un lac et nous sommes dans la forêt.  Le soir c’est souvent plus frais qu’en ville.</a:t>
          </a:r>
          <a:endParaRPr lang="en-US" dirty="0"/>
        </a:p>
      </dgm:t>
    </dgm:pt>
    <dgm:pt modelId="{CA126C50-A770-426F-9723-B7326AC93B6F}" type="parTrans" cxnId="{5176802B-D089-413E-8AD1-7DA50A9A630D}">
      <dgm:prSet/>
      <dgm:spPr/>
      <dgm:t>
        <a:bodyPr/>
        <a:lstStyle/>
        <a:p>
          <a:endParaRPr lang="en-US"/>
        </a:p>
      </dgm:t>
    </dgm:pt>
    <dgm:pt modelId="{3190D7C4-7C26-4894-A288-65CE3F31AAF7}" type="sibTrans" cxnId="{5176802B-D089-413E-8AD1-7DA50A9A630D}">
      <dgm:prSet/>
      <dgm:spPr/>
      <dgm:t>
        <a:bodyPr/>
        <a:lstStyle/>
        <a:p>
          <a:endParaRPr lang="en-US"/>
        </a:p>
      </dgm:t>
    </dgm:pt>
    <dgm:pt modelId="{2F322D6A-4795-444B-B196-C4D61AE1C01D}" type="pres">
      <dgm:prSet presAssocID="{186CA589-8F18-45A7-8006-7AFE91B4AD19}" presName="root" presStyleCnt="0">
        <dgm:presLayoutVars>
          <dgm:dir/>
          <dgm:resizeHandles val="exact"/>
        </dgm:presLayoutVars>
      </dgm:prSet>
      <dgm:spPr/>
    </dgm:pt>
    <dgm:pt modelId="{92620C9A-0C9D-4AD4-A128-46AD0CEC8360}" type="pres">
      <dgm:prSet presAssocID="{F8FB357F-2CAD-48E1-9D51-39FBA5101FD5}" presName="compNode" presStyleCnt="0"/>
      <dgm:spPr/>
    </dgm:pt>
    <dgm:pt modelId="{BB92A847-8C1F-4239-9266-E399DABC2B88}" type="pres">
      <dgm:prSet presAssocID="{F8FB357F-2CAD-48E1-9D51-39FBA5101FD5}" presName="bgRect" presStyleLbl="bgShp" presStyleIdx="0" presStyleCnt="3"/>
      <dgm:spPr/>
    </dgm:pt>
    <dgm:pt modelId="{7EBD56AC-7756-4FA4-8F9C-D6A8D9C9AFCF}" type="pres">
      <dgm:prSet presAssocID="{F8FB357F-2CAD-48E1-9D51-39FBA5101FD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
        </a:ext>
      </dgm:extLst>
    </dgm:pt>
    <dgm:pt modelId="{6386A738-ED03-4B0E-B194-6A68F10DCF45}" type="pres">
      <dgm:prSet presAssocID="{F8FB357F-2CAD-48E1-9D51-39FBA5101FD5}" presName="spaceRect" presStyleCnt="0"/>
      <dgm:spPr/>
    </dgm:pt>
    <dgm:pt modelId="{840CBFA7-E964-4274-A39D-ABC3DBA3748C}" type="pres">
      <dgm:prSet presAssocID="{F8FB357F-2CAD-48E1-9D51-39FBA5101FD5}" presName="parTx" presStyleLbl="revTx" presStyleIdx="0" presStyleCnt="3">
        <dgm:presLayoutVars>
          <dgm:chMax val="0"/>
          <dgm:chPref val="0"/>
        </dgm:presLayoutVars>
      </dgm:prSet>
      <dgm:spPr/>
    </dgm:pt>
    <dgm:pt modelId="{47E11441-0D22-4DC4-9644-47BC3A1261BA}" type="pres">
      <dgm:prSet presAssocID="{1CE683E9-E86C-4C52-A604-81C940FA86A9}" presName="sibTrans" presStyleCnt="0"/>
      <dgm:spPr/>
    </dgm:pt>
    <dgm:pt modelId="{12FDDA4F-1D0E-4BBB-BA64-FC58C4B45F48}" type="pres">
      <dgm:prSet presAssocID="{3BECC388-3657-4A90-8654-386481FD2001}" presName="compNode" presStyleCnt="0"/>
      <dgm:spPr/>
    </dgm:pt>
    <dgm:pt modelId="{7E573DAA-8DB2-458C-A759-87EE1C262EC2}" type="pres">
      <dgm:prSet presAssocID="{3BECC388-3657-4A90-8654-386481FD2001}" presName="bgRect" presStyleLbl="bgShp" presStyleIdx="1" presStyleCnt="3"/>
      <dgm:spPr/>
    </dgm:pt>
    <dgm:pt modelId="{E90658A5-9CF4-483D-B080-96B565F50591}" type="pres">
      <dgm:prSet presAssocID="{3BECC388-3657-4A90-8654-386481FD200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gement"/>
        </a:ext>
      </dgm:extLst>
    </dgm:pt>
    <dgm:pt modelId="{D2101F3C-858A-4B93-82D1-263B8E99B0C0}" type="pres">
      <dgm:prSet presAssocID="{3BECC388-3657-4A90-8654-386481FD2001}" presName="spaceRect" presStyleCnt="0"/>
      <dgm:spPr/>
    </dgm:pt>
    <dgm:pt modelId="{9CA02DC6-A5F4-49FA-8539-F2B0EED2C5F9}" type="pres">
      <dgm:prSet presAssocID="{3BECC388-3657-4A90-8654-386481FD2001}" presName="parTx" presStyleLbl="revTx" presStyleIdx="1" presStyleCnt="3">
        <dgm:presLayoutVars>
          <dgm:chMax val="0"/>
          <dgm:chPref val="0"/>
        </dgm:presLayoutVars>
      </dgm:prSet>
      <dgm:spPr/>
    </dgm:pt>
    <dgm:pt modelId="{A7547C54-E3AF-490E-9D7B-E8B4C36D4416}" type="pres">
      <dgm:prSet presAssocID="{23352152-EF1E-49C3-BB2F-0BCB13FD99BF}" presName="sibTrans" presStyleCnt="0"/>
      <dgm:spPr/>
    </dgm:pt>
    <dgm:pt modelId="{63FFC6A3-DCF4-4C6F-AAE0-47C08E4C6A53}" type="pres">
      <dgm:prSet presAssocID="{87A43AC4-82C8-4943-AD3F-A91849C203D2}" presName="compNode" presStyleCnt="0"/>
      <dgm:spPr/>
    </dgm:pt>
    <dgm:pt modelId="{954D9A03-EC16-428C-86F5-1E239C8CE739}" type="pres">
      <dgm:prSet presAssocID="{87A43AC4-82C8-4943-AD3F-A91849C203D2}" presName="bgRect" presStyleLbl="bgShp" presStyleIdx="2" presStyleCnt="3"/>
      <dgm:spPr/>
    </dgm:pt>
    <dgm:pt modelId="{AB5DDDA1-3317-44FD-AB0A-DCB69E1230B1}" type="pres">
      <dgm:prSet presAssocID="{87A43AC4-82C8-4943-AD3F-A91849C203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ntalon"/>
        </a:ext>
      </dgm:extLst>
    </dgm:pt>
    <dgm:pt modelId="{77D8D6B9-2190-45ED-B4A0-F9F8F66ED7AC}" type="pres">
      <dgm:prSet presAssocID="{87A43AC4-82C8-4943-AD3F-A91849C203D2}" presName="spaceRect" presStyleCnt="0"/>
      <dgm:spPr/>
    </dgm:pt>
    <dgm:pt modelId="{2DF41E83-3B0D-4F6F-9FB9-BF0A829D3E7E}" type="pres">
      <dgm:prSet presAssocID="{87A43AC4-82C8-4943-AD3F-A91849C203D2}" presName="parTx" presStyleLbl="revTx" presStyleIdx="2" presStyleCnt="3">
        <dgm:presLayoutVars>
          <dgm:chMax val="0"/>
          <dgm:chPref val="0"/>
        </dgm:presLayoutVars>
      </dgm:prSet>
      <dgm:spPr/>
    </dgm:pt>
  </dgm:ptLst>
  <dgm:cxnLst>
    <dgm:cxn modelId="{1F1D880C-B82D-4C7F-97EE-53236A9986AE}" type="presOf" srcId="{87A43AC4-82C8-4943-AD3F-A91849C203D2}" destId="{2DF41E83-3B0D-4F6F-9FB9-BF0A829D3E7E}" srcOrd="0" destOrd="0" presId="urn:microsoft.com/office/officeart/2018/2/layout/IconVerticalSolidList"/>
    <dgm:cxn modelId="{4772D91B-21CE-4D4D-B83C-4A42DAF3199E}" srcId="{186CA589-8F18-45A7-8006-7AFE91B4AD19}" destId="{F8FB357F-2CAD-48E1-9D51-39FBA5101FD5}" srcOrd="0" destOrd="0" parTransId="{A93182A5-54A8-43C5-808D-07A30FA7A6BB}" sibTransId="{1CE683E9-E86C-4C52-A604-81C940FA86A9}"/>
    <dgm:cxn modelId="{5176802B-D089-413E-8AD1-7DA50A9A630D}" srcId="{186CA589-8F18-45A7-8006-7AFE91B4AD19}" destId="{87A43AC4-82C8-4943-AD3F-A91849C203D2}" srcOrd="2" destOrd="0" parTransId="{CA126C50-A770-426F-9723-B7326AC93B6F}" sibTransId="{3190D7C4-7C26-4894-A288-65CE3F31AAF7}"/>
    <dgm:cxn modelId="{F9820F5C-5BEE-4517-8D07-4EF8C1097E3A}" type="presOf" srcId="{3BECC388-3657-4A90-8654-386481FD2001}" destId="{9CA02DC6-A5F4-49FA-8539-F2B0EED2C5F9}" srcOrd="0" destOrd="0" presId="urn:microsoft.com/office/officeart/2018/2/layout/IconVerticalSolidList"/>
    <dgm:cxn modelId="{4B597463-7873-48CA-839C-0AE4114361C7}" type="presOf" srcId="{F8FB357F-2CAD-48E1-9D51-39FBA5101FD5}" destId="{840CBFA7-E964-4274-A39D-ABC3DBA3748C}" srcOrd="0" destOrd="0" presId="urn:microsoft.com/office/officeart/2018/2/layout/IconVerticalSolidList"/>
    <dgm:cxn modelId="{A3C9338B-CDE2-444E-A6B6-88A14125BCB3}" type="presOf" srcId="{186CA589-8F18-45A7-8006-7AFE91B4AD19}" destId="{2F322D6A-4795-444B-B196-C4D61AE1C01D}" srcOrd="0" destOrd="0" presId="urn:microsoft.com/office/officeart/2018/2/layout/IconVerticalSolidList"/>
    <dgm:cxn modelId="{E03E0AC3-FD75-409A-9F8E-C01AE31209E5}" srcId="{186CA589-8F18-45A7-8006-7AFE91B4AD19}" destId="{3BECC388-3657-4A90-8654-386481FD2001}" srcOrd="1" destOrd="0" parTransId="{587F3625-6713-419D-B2CF-342456248045}" sibTransId="{23352152-EF1E-49C3-BB2F-0BCB13FD99BF}"/>
    <dgm:cxn modelId="{63B6E345-2417-4FF9-AD79-FFF4DA39460F}" type="presParOf" srcId="{2F322D6A-4795-444B-B196-C4D61AE1C01D}" destId="{92620C9A-0C9D-4AD4-A128-46AD0CEC8360}" srcOrd="0" destOrd="0" presId="urn:microsoft.com/office/officeart/2018/2/layout/IconVerticalSolidList"/>
    <dgm:cxn modelId="{6DEC6CF0-631B-4DAA-97CA-34C802601EC3}" type="presParOf" srcId="{92620C9A-0C9D-4AD4-A128-46AD0CEC8360}" destId="{BB92A847-8C1F-4239-9266-E399DABC2B88}" srcOrd="0" destOrd="0" presId="urn:microsoft.com/office/officeart/2018/2/layout/IconVerticalSolidList"/>
    <dgm:cxn modelId="{234B96A4-6BEF-46DF-9B12-5E3E9F0815E1}" type="presParOf" srcId="{92620C9A-0C9D-4AD4-A128-46AD0CEC8360}" destId="{7EBD56AC-7756-4FA4-8F9C-D6A8D9C9AFCF}" srcOrd="1" destOrd="0" presId="urn:microsoft.com/office/officeart/2018/2/layout/IconVerticalSolidList"/>
    <dgm:cxn modelId="{65F2870E-DC14-493A-9E0F-762F49F2C598}" type="presParOf" srcId="{92620C9A-0C9D-4AD4-A128-46AD0CEC8360}" destId="{6386A738-ED03-4B0E-B194-6A68F10DCF45}" srcOrd="2" destOrd="0" presId="urn:microsoft.com/office/officeart/2018/2/layout/IconVerticalSolidList"/>
    <dgm:cxn modelId="{7B1E7AAE-116B-4243-81B1-E2ACED83FE6F}" type="presParOf" srcId="{92620C9A-0C9D-4AD4-A128-46AD0CEC8360}" destId="{840CBFA7-E964-4274-A39D-ABC3DBA3748C}" srcOrd="3" destOrd="0" presId="urn:microsoft.com/office/officeart/2018/2/layout/IconVerticalSolidList"/>
    <dgm:cxn modelId="{A211F869-549B-4718-8CCB-C95357ED73B6}" type="presParOf" srcId="{2F322D6A-4795-444B-B196-C4D61AE1C01D}" destId="{47E11441-0D22-4DC4-9644-47BC3A1261BA}" srcOrd="1" destOrd="0" presId="urn:microsoft.com/office/officeart/2018/2/layout/IconVerticalSolidList"/>
    <dgm:cxn modelId="{71CB7154-EF44-4459-A81A-B612EBD1B45F}" type="presParOf" srcId="{2F322D6A-4795-444B-B196-C4D61AE1C01D}" destId="{12FDDA4F-1D0E-4BBB-BA64-FC58C4B45F48}" srcOrd="2" destOrd="0" presId="urn:microsoft.com/office/officeart/2018/2/layout/IconVerticalSolidList"/>
    <dgm:cxn modelId="{5D581E35-D1BD-489A-B748-9AF8E5376EF9}" type="presParOf" srcId="{12FDDA4F-1D0E-4BBB-BA64-FC58C4B45F48}" destId="{7E573DAA-8DB2-458C-A759-87EE1C262EC2}" srcOrd="0" destOrd="0" presId="urn:microsoft.com/office/officeart/2018/2/layout/IconVerticalSolidList"/>
    <dgm:cxn modelId="{2D44C7B4-9E0B-471A-8B42-AF791D1E1F68}" type="presParOf" srcId="{12FDDA4F-1D0E-4BBB-BA64-FC58C4B45F48}" destId="{E90658A5-9CF4-483D-B080-96B565F50591}" srcOrd="1" destOrd="0" presId="urn:microsoft.com/office/officeart/2018/2/layout/IconVerticalSolidList"/>
    <dgm:cxn modelId="{B4E80230-9421-4CE9-8B8E-D008F65BCA33}" type="presParOf" srcId="{12FDDA4F-1D0E-4BBB-BA64-FC58C4B45F48}" destId="{D2101F3C-858A-4B93-82D1-263B8E99B0C0}" srcOrd="2" destOrd="0" presId="urn:microsoft.com/office/officeart/2018/2/layout/IconVerticalSolidList"/>
    <dgm:cxn modelId="{1F9C4F7A-F39F-42C0-A108-B666B69C9166}" type="presParOf" srcId="{12FDDA4F-1D0E-4BBB-BA64-FC58C4B45F48}" destId="{9CA02DC6-A5F4-49FA-8539-F2B0EED2C5F9}" srcOrd="3" destOrd="0" presId="urn:microsoft.com/office/officeart/2018/2/layout/IconVerticalSolidList"/>
    <dgm:cxn modelId="{98DCD984-0846-4244-9378-116F9EEDD767}" type="presParOf" srcId="{2F322D6A-4795-444B-B196-C4D61AE1C01D}" destId="{A7547C54-E3AF-490E-9D7B-E8B4C36D4416}" srcOrd="3" destOrd="0" presId="urn:microsoft.com/office/officeart/2018/2/layout/IconVerticalSolidList"/>
    <dgm:cxn modelId="{B86EFCB1-24C7-4C44-870B-A662BF1D9E95}" type="presParOf" srcId="{2F322D6A-4795-444B-B196-C4D61AE1C01D}" destId="{63FFC6A3-DCF4-4C6F-AAE0-47C08E4C6A53}" srcOrd="4" destOrd="0" presId="urn:microsoft.com/office/officeart/2018/2/layout/IconVerticalSolidList"/>
    <dgm:cxn modelId="{6B21BA6D-D886-4306-B907-27753F089DBF}" type="presParOf" srcId="{63FFC6A3-DCF4-4C6F-AAE0-47C08E4C6A53}" destId="{954D9A03-EC16-428C-86F5-1E239C8CE739}" srcOrd="0" destOrd="0" presId="urn:microsoft.com/office/officeart/2018/2/layout/IconVerticalSolidList"/>
    <dgm:cxn modelId="{1B50A138-F38A-4B30-94B9-32FFEA7512E9}" type="presParOf" srcId="{63FFC6A3-DCF4-4C6F-AAE0-47C08E4C6A53}" destId="{AB5DDDA1-3317-44FD-AB0A-DCB69E1230B1}" srcOrd="1" destOrd="0" presId="urn:microsoft.com/office/officeart/2018/2/layout/IconVerticalSolidList"/>
    <dgm:cxn modelId="{D99CCC48-74DA-4DFB-B5AE-DD7AF3A74DA7}" type="presParOf" srcId="{63FFC6A3-DCF4-4C6F-AAE0-47C08E4C6A53}" destId="{77D8D6B9-2190-45ED-B4A0-F9F8F66ED7AC}" srcOrd="2" destOrd="0" presId="urn:microsoft.com/office/officeart/2018/2/layout/IconVerticalSolidList"/>
    <dgm:cxn modelId="{8826CD3C-C51E-4DCD-B73B-F87FFB7E4C09}" type="presParOf" srcId="{63FFC6A3-DCF4-4C6F-AAE0-47C08E4C6A53}" destId="{2DF41E83-3B0D-4F6F-9FB9-BF0A829D3E7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2A847-8C1F-4239-9266-E399DABC2B88}">
      <dsp:nvSpPr>
        <dsp:cNvPr id="0" name=""/>
        <dsp:cNvSpPr/>
      </dsp:nvSpPr>
      <dsp:spPr>
        <a:xfrm>
          <a:off x="0" y="703"/>
          <a:ext cx="6408738"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D56AC-7756-4FA4-8F9C-D6A8D9C9AFCF}">
      <dsp:nvSpPr>
        <dsp:cNvPr id="0" name=""/>
        <dsp:cNvSpPr/>
      </dsp:nvSpPr>
      <dsp:spPr>
        <a:xfrm>
          <a:off x="497659" y="370863"/>
          <a:ext cx="904835" cy="9048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0CBFA7-E964-4274-A39D-ABC3DBA3748C}">
      <dsp:nvSpPr>
        <dsp:cNvPr id="0" name=""/>
        <dsp:cNvSpPr/>
      </dsp:nvSpPr>
      <dsp:spPr>
        <a:xfrm>
          <a:off x="1900154" y="703"/>
          <a:ext cx="4508583"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711200">
            <a:lnSpc>
              <a:spcPct val="100000"/>
            </a:lnSpc>
            <a:spcBef>
              <a:spcPct val="0"/>
            </a:spcBef>
            <a:spcAft>
              <a:spcPct val="35000"/>
            </a:spcAft>
            <a:buNone/>
          </a:pPr>
          <a:r>
            <a:rPr lang="fr-CA" sz="1600" kern="1200" baseline="0" dirty="0"/>
            <a:t>Arrivée pour 9 h 30 le samedi 26 avril et on termine vers 15h le dimanche 27 avril.  </a:t>
          </a:r>
          <a:endParaRPr lang="en-US" sz="1600" kern="1200" dirty="0"/>
        </a:p>
      </dsp:txBody>
      <dsp:txXfrm>
        <a:off x="1900154" y="703"/>
        <a:ext cx="4508583" cy="1645155"/>
      </dsp:txXfrm>
    </dsp:sp>
    <dsp:sp modelId="{7E573DAA-8DB2-458C-A759-87EE1C262EC2}">
      <dsp:nvSpPr>
        <dsp:cNvPr id="0" name=""/>
        <dsp:cNvSpPr/>
      </dsp:nvSpPr>
      <dsp:spPr>
        <a:xfrm>
          <a:off x="0" y="2057147"/>
          <a:ext cx="6408738"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0658A5-9CF4-483D-B080-96B565F50591}">
      <dsp:nvSpPr>
        <dsp:cNvPr id="0" name=""/>
        <dsp:cNvSpPr/>
      </dsp:nvSpPr>
      <dsp:spPr>
        <a:xfrm>
          <a:off x="497659" y="2427307"/>
          <a:ext cx="904835" cy="9048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A02DC6-A5F4-49FA-8539-F2B0EED2C5F9}">
      <dsp:nvSpPr>
        <dsp:cNvPr id="0" name=""/>
        <dsp:cNvSpPr/>
      </dsp:nvSpPr>
      <dsp:spPr>
        <a:xfrm>
          <a:off x="1900154" y="2057147"/>
          <a:ext cx="4508583"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711200">
            <a:lnSpc>
              <a:spcPct val="100000"/>
            </a:lnSpc>
            <a:spcBef>
              <a:spcPct val="0"/>
            </a:spcBef>
            <a:spcAft>
              <a:spcPct val="35000"/>
            </a:spcAft>
            <a:buNone/>
          </a:pPr>
          <a:r>
            <a:rPr lang="fr-CA" sz="1600" kern="1200" baseline="0" dirty="0"/>
            <a:t>Le couché sera en dortoir. Tu apportes ta literie et tes serviettes. </a:t>
          </a:r>
          <a:endParaRPr lang="en-US" sz="1600" kern="1200" dirty="0"/>
        </a:p>
      </dsp:txBody>
      <dsp:txXfrm>
        <a:off x="1900154" y="2057147"/>
        <a:ext cx="4508583" cy="1645155"/>
      </dsp:txXfrm>
    </dsp:sp>
    <dsp:sp modelId="{954D9A03-EC16-428C-86F5-1E239C8CE739}">
      <dsp:nvSpPr>
        <dsp:cNvPr id="0" name=""/>
        <dsp:cNvSpPr/>
      </dsp:nvSpPr>
      <dsp:spPr>
        <a:xfrm>
          <a:off x="0" y="4113591"/>
          <a:ext cx="6408738"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DDDA1-3317-44FD-AB0A-DCB69E1230B1}">
      <dsp:nvSpPr>
        <dsp:cNvPr id="0" name=""/>
        <dsp:cNvSpPr/>
      </dsp:nvSpPr>
      <dsp:spPr>
        <a:xfrm>
          <a:off x="497659" y="4483751"/>
          <a:ext cx="904835" cy="9048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F41E83-3B0D-4F6F-9FB9-BF0A829D3E7E}">
      <dsp:nvSpPr>
        <dsp:cNvPr id="0" name=""/>
        <dsp:cNvSpPr/>
      </dsp:nvSpPr>
      <dsp:spPr>
        <a:xfrm>
          <a:off x="1900154" y="4113591"/>
          <a:ext cx="4508583"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711200">
            <a:lnSpc>
              <a:spcPct val="100000"/>
            </a:lnSpc>
            <a:spcBef>
              <a:spcPct val="0"/>
            </a:spcBef>
            <a:spcAft>
              <a:spcPct val="35000"/>
            </a:spcAft>
            <a:buNone/>
          </a:pPr>
          <a:r>
            <a:rPr lang="fr-CA" sz="1600" kern="1200" baseline="0" dirty="0"/>
            <a:t>Il y aura des temps récréatifs donc avoir des vêtements en conséquence. Le camp est sur le bord d’un lac et nous sommes dans la forêt.  Le soir c’est souvent plus frais qu’en ville.</a:t>
          </a:r>
          <a:endParaRPr lang="en-US" sz="1600" kern="1200" dirty="0"/>
        </a:p>
      </dsp:txBody>
      <dsp:txXfrm>
        <a:off x="1900154" y="4113591"/>
        <a:ext cx="4508583" cy="164515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410885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398802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234161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224396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4/1/2025</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290884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269624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392850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185133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9679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162898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4/1/2025</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‹N°›</a:t>
            </a:fld>
            <a:endParaRPr lang="en-US"/>
          </a:p>
        </p:txBody>
      </p:sp>
    </p:spTree>
    <p:extLst>
      <p:ext uri="{BB962C8B-B14F-4D97-AF65-F5344CB8AC3E}">
        <p14:creationId xmlns:p14="http://schemas.microsoft.com/office/powerpoint/2010/main" val="146147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4/1/2025</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‹N°›</a:t>
            </a:fld>
            <a:endParaRPr lang="en-US" sz="1000" dirty="0"/>
          </a:p>
        </p:txBody>
      </p:sp>
    </p:spTree>
    <p:extLst>
      <p:ext uri="{BB962C8B-B14F-4D97-AF65-F5344CB8AC3E}">
        <p14:creationId xmlns:p14="http://schemas.microsoft.com/office/powerpoint/2010/main" val="25740597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43" r:id="rId6"/>
    <p:sldLayoutId id="2147483739" r:id="rId7"/>
    <p:sldLayoutId id="2147483740" r:id="rId8"/>
    <p:sldLayoutId id="2147483741" r:id="rId9"/>
    <p:sldLayoutId id="2147483742" r:id="rId10"/>
    <p:sldLayoutId id="2147483744"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17">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9" name="Rectangle 18">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19">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7" name="Rectangle 26">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5" name="Rectangle 24">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9B0D7113-2EE9-4E66-9254-1321743CAD14}"/>
              </a:ext>
            </a:extLst>
          </p:cNvPr>
          <p:cNvSpPr>
            <a:spLocks noGrp="1"/>
          </p:cNvSpPr>
          <p:nvPr>
            <p:ph type="ctrTitle"/>
          </p:nvPr>
        </p:nvSpPr>
        <p:spPr>
          <a:xfrm>
            <a:off x="540000" y="540000"/>
            <a:ext cx="4500561" cy="3626755"/>
          </a:xfrm>
        </p:spPr>
        <p:txBody>
          <a:bodyPr>
            <a:normAutofit/>
          </a:bodyPr>
          <a:lstStyle/>
          <a:p>
            <a:r>
              <a:rPr lang="fr-CA" sz="6200" dirty="0"/>
              <a:t>Camp de confirmation de ma foi en Jésus Christ</a:t>
            </a:r>
          </a:p>
        </p:txBody>
      </p:sp>
      <p:sp>
        <p:nvSpPr>
          <p:cNvPr id="3" name="Sous-titre 2">
            <a:extLst>
              <a:ext uri="{FF2B5EF4-FFF2-40B4-BE49-F238E27FC236}">
                <a16:creationId xmlns:a16="http://schemas.microsoft.com/office/drawing/2014/main" id="{D591ED47-1752-1BFA-DC66-7517D90FA6C5}"/>
              </a:ext>
            </a:extLst>
          </p:cNvPr>
          <p:cNvSpPr>
            <a:spLocks noGrp="1"/>
          </p:cNvSpPr>
          <p:nvPr>
            <p:ph type="subTitle" idx="1"/>
          </p:nvPr>
        </p:nvSpPr>
        <p:spPr>
          <a:xfrm>
            <a:off x="540000" y="4457700"/>
            <a:ext cx="4500561" cy="1851025"/>
          </a:xfrm>
        </p:spPr>
        <p:txBody>
          <a:bodyPr>
            <a:normAutofit lnSpcReduction="10000"/>
          </a:bodyPr>
          <a:lstStyle/>
          <a:p>
            <a:r>
              <a:rPr lang="fr-CA" dirty="0"/>
              <a:t>Samedi 26 avril 2025 à 9h30 au Dimanche 27 avril à 15h00</a:t>
            </a:r>
          </a:p>
          <a:p>
            <a:r>
              <a:rPr lang="fr-CA" dirty="0"/>
              <a:t>Au camp </a:t>
            </a:r>
            <a:r>
              <a:rPr lang="fr-CA" dirty="0" err="1"/>
              <a:t>beauséjour</a:t>
            </a:r>
            <a:endParaRPr lang="fr-CA" dirty="0"/>
          </a:p>
          <a:p>
            <a:r>
              <a:rPr lang="fr-CA" dirty="0"/>
              <a:t>288, Route 161, Sts-Martyrs-Canadiens, </a:t>
            </a:r>
            <a:r>
              <a:rPr lang="fr-CA" dirty="0" err="1"/>
              <a:t>Qc</a:t>
            </a:r>
            <a:r>
              <a:rPr lang="fr-CA" dirty="0"/>
              <a:t>. G0P 1A1</a:t>
            </a:r>
          </a:p>
          <a:p>
            <a:endParaRPr lang="fr-CA" dirty="0"/>
          </a:p>
        </p:txBody>
      </p:sp>
      <p:grpSp>
        <p:nvGrpSpPr>
          <p:cNvPr id="32" name="Group 31">
            <a:extLst>
              <a:ext uri="{FF2B5EF4-FFF2-40B4-BE49-F238E27FC236}">
                <a16:creationId xmlns:a16="http://schemas.microsoft.com/office/drawing/2014/main" id="{3C16EB93-E299-481D-A004-769603D375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33" name="Oval 32">
              <a:extLst>
                <a:ext uri="{FF2B5EF4-FFF2-40B4-BE49-F238E27FC236}">
                  <a16:creationId xmlns:a16="http://schemas.microsoft.com/office/drawing/2014/main" id="{6CD13B55-E709-4E18-924B-655433A928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A3B2E1D-0135-45FF-990A-436697D207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2BD9E0F-507C-49AD-B619-B42B4D342D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Lit tent in mountain">
            <a:extLst>
              <a:ext uri="{FF2B5EF4-FFF2-40B4-BE49-F238E27FC236}">
                <a16:creationId xmlns:a16="http://schemas.microsoft.com/office/drawing/2014/main" id="{6840E88B-52B5-4F93-AC67-F26C88F27785}"/>
              </a:ext>
            </a:extLst>
          </p:cNvPr>
          <p:cNvPicPr>
            <a:picLocks noChangeAspect="1"/>
          </p:cNvPicPr>
          <p:nvPr/>
        </p:nvPicPr>
        <p:blipFill>
          <a:blip r:embed="rId2" cstate="email">
            <a:extLst>
              <a:ext uri="{28A0092B-C50C-407E-A947-70E740481C1C}">
                <a14:useLocalDpi xmlns:a14="http://schemas.microsoft.com/office/drawing/2010/main"/>
              </a:ext>
            </a:extLst>
          </a:blip>
          <a:srcRect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410706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3" name="Group 1032">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034" name="Rectangle 1033">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Oval 1034">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Oval 1035">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4" name="Group 1036">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042" name="Rectangle 1041">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Rectangle 1042">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8" name="Group 1037">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040" name="Rectangle 1039">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9" name="Rectangle 1038">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5" name="Rectangle 1044">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F603733C-9DD2-E2D8-504A-7C2ED56A758D}"/>
              </a:ext>
            </a:extLst>
          </p:cNvPr>
          <p:cNvSpPr>
            <a:spLocks noGrp="1"/>
          </p:cNvSpPr>
          <p:nvPr>
            <p:ph type="title"/>
          </p:nvPr>
        </p:nvSpPr>
        <p:spPr>
          <a:xfrm>
            <a:off x="7086315" y="540000"/>
            <a:ext cx="4554821" cy="5881582"/>
          </a:xfrm>
        </p:spPr>
        <p:txBody>
          <a:bodyPr anchor="b">
            <a:normAutofit fontScale="90000"/>
          </a:bodyPr>
          <a:lstStyle/>
          <a:p>
            <a:r>
              <a:rPr lang="fr-CA" sz="3300" dirty="0"/>
              <a:t>Et enfin, nous regarderons les étapes de la célébration de la confirmation:</a:t>
            </a:r>
            <a:br>
              <a:rPr lang="fr-CA" sz="3300" dirty="0"/>
            </a:br>
            <a:br>
              <a:rPr lang="fr-CA" sz="3300" dirty="0"/>
            </a:br>
            <a:r>
              <a:rPr lang="fr-CA" sz="3300" dirty="0"/>
              <a:t>Les gestes qui seront posés (l’imposition des mains, le signe de la croix sur le front avec le Saint Chrême)</a:t>
            </a:r>
            <a:br>
              <a:rPr lang="fr-CA" sz="3300" dirty="0"/>
            </a:br>
            <a:br>
              <a:rPr lang="fr-CA" sz="3300" dirty="0"/>
            </a:br>
            <a:r>
              <a:rPr lang="fr-CA" sz="3300" dirty="0"/>
              <a:t>Célébration avec ou sans Eucharistie (messe). </a:t>
            </a:r>
            <a:br>
              <a:rPr lang="fr-CA" sz="3300" dirty="0"/>
            </a:br>
            <a:br>
              <a:rPr lang="fr-CA" sz="3300" dirty="0"/>
            </a:br>
            <a:r>
              <a:rPr lang="fr-CA" sz="3300" dirty="0"/>
              <a:t>Ce que fera ton parrain ou ta marraine. </a:t>
            </a:r>
          </a:p>
        </p:txBody>
      </p:sp>
      <p:pic>
        <p:nvPicPr>
          <p:cNvPr id="1026" name="Picture 2" descr="Aucune description de photo disponible.">
            <a:extLst>
              <a:ext uri="{FF2B5EF4-FFF2-40B4-BE49-F238E27FC236}">
                <a16:creationId xmlns:a16="http://schemas.microsoft.com/office/drawing/2014/main" id="{AAAA8AB2-5F8B-5990-2E72-C187F012380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20" y="10"/>
            <a:ext cx="64445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7F6730-8F76-4239-8CBA-B914B02A7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E11E5CC-3C1F-4093-97B6-6433FBF9A9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28D720AE-B07F-482D-B526-4A9C632DA76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76F0BCA-E2AA-4AED-9091-1E820FF25B5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571D2B33-982E-4EC0-9252-B8A7383C965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250D86D-299E-4837-B82C-B97DACC975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F74EFAF9-4DE5-4C1F-BF17-0A5930FFF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57D782-AB09-4CB1-A94A-54F935E70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4E95A3B-E29B-40AA-B9DD-FF0BA512FD7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1A71F79C-8170-4729-A592-753969B84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AE5C556-02CA-4512-9F5F-7088484CF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75FD132-C2ED-4807-B2DA-D428F9C449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71967F12-B0C4-4D31-8D63-89945DCD2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bg2">
                  <a:alpha val="40000"/>
                </a:schemeClr>
              </a:gs>
              <a:gs pos="100000">
                <a:schemeClr val="bg2">
                  <a:alpha val="80000"/>
                </a:schemeClr>
              </a:gs>
            </a:gsLst>
            <a:lin ang="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34C5BD0C-A28A-33A3-2F38-F404D38BDDD6}"/>
              </a:ext>
            </a:extLst>
          </p:cNvPr>
          <p:cNvSpPr>
            <a:spLocks noGrp="1"/>
          </p:cNvSpPr>
          <p:nvPr>
            <p:ph type="title"/>
          </p:nvPr>
        </p:nvSpPr>
        <p:spPr>
          <a:xfrm>
            <a:off x="540000" y="540000"/>
            <a:ext cx="4500561" cy="5759450"/>
          </a:xfrm>
        </p:spPr>
        <p:txBody>
          <a:bodyPr anchor="t">
            <a:normAutofit/>
          </a:bodyPr>
          <a:lstStyle/>
          <a:p>
            <a:r>
              <a:rPr lang="fr-CA" sz="5500" dirty="0"/>
              <a:t>Le coût de la fin de semaine est de 75.00$ pour l’hébergement, les repas et les collations. </a:t>
            </a:r>
          </a:p>
        </p:txBody>
      </p:sp>
      <p:graphicFrame>
        <p:nvGraphicFramePr>
          <p:cNvPr id="5" name="Espace réservé du contenu 2">
            <a:extLst>
              <a:ext uri="{FF2B5EF4-FFF2-40B4-BE49-F238E27FC236}">
                <a16:creationId xmlns:a16="http://schemas.microsoft.com/office/drawing/2014/main" id="{4FF5D9AB-8E53-9560-6A31-C86A60C3149A}"/>
              </a:ext>
            </a:extLst>
          </p:cNvPr>
          <p:cNvGraphicFramePr>
            <a:graphicFrameLocks noGrp="1"/>
          </p:cNvGraphicFramePr>
          <p:nvPr>
            <p:ph idx="1"/>
            <p:extLst>
              <p:ext uri="{D42A27DB-BD31-4B8C-83A1-F6EECF244321}">
                <p14:modId xmlns:p14="http://schemas.microsoft.com/office/powerpoint/2010/main" val="1844280636"/>
              </p:ext>
            </p:extLst>
          </p:nvPr>
        </p:nvGraphicFramePr>
        <p:xfrm>
          <a:off x="5232400" y="540000"/>
          <a:ext cx="6408738"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765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1" name="Rectangle 10">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Oval 12">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4" name="Group 13">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9" name="Rectangle 18">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0" name="Rectangle 19">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5" name="Group 14">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7" name="Rectangle 16">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2" name="Rectangle 21">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24" name="Rectangle 23">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2A745492-95CF-4812-9BF8-F331CCF4E2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27" name="Oval 26">
              <a:extLst>
                <a:ext uri="{FF2B5EF4-FFF2-40B4-BE49-F238E27FC236}">
                  <a16:creationId xmlns:a16="http://schemas.microsoft.com/office/drawing/2014/main" id="{5EBA559C-9528-4DF6-97A9-9F1B15754E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88FD41A-2B00-4751-85D7-9C68D15D6B4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7CDAE9A-F5BF-4BA9-B6CE-A87B6A8ECC0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31" name="Freeform: Shape 30">
            <a:extLst>
              <a:ext uri="{FF2B5EF4-FFF2-40B4-BE49-F238E27FC236}">
                <a16:creationId xmlns:a16="http://schemas.microsoft.com/office/drawing/2014/main" id="{1AE9598F-D7DE-4210-9654-730537624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CAB66880-69A8-7F8A-244F-B799EE01874E}"/>
              </a:ext>
            </a:extLst>
          </p:cNvPr>
          <p:cNvSpPr>
            <a:spLocks noGrp="1"/>
          </p:cNvSpPr>
          <p:nvPr>
            <p:ph type="title"/>
          </p:nvPr>
        </p:nvSpPr>
        <p:spPr>
          <a:xfrm>
            <a:off x="540000" y="540000"/>
            <a:ext cx="5437187" cy="4792050"/>
          </a:xfrm>
        </p:spPr>
        <p:txBody>
          <a:bodyPr vert="horz" lIns="91440" tIns="45720" rIns="91440" bIns="45720" rtlCol="0" anchor="t">
            <a:normAutofit fontScale="90000"/>
          </a:bodyPr>
          <a:lstStyle/>
          <a:p>
            <a:r>
              <a:rPr lang="en-US" sz="4800" dirty="0"/>
              <a:t>Le camp </a:t>
            </a:r>
            <a:r>
              <a:rPr lang="en-US" sz="4800" dirty="0" err="1"/>
              <a:t>s’adresse</a:t>
            </a:r>
            <a:r>
              <a:rPr lang="en-US" sz="4800" dirty="0"/>
              <a:t> </a:t>
            </a:r>
            <a:r>
              <a:rPr lang="en-US" sz="4800" dirty="0" err="1"/>
              <a:t>principalement</a:t>
            </a:r>
            <a:r>
              <a:rPr lang="en-US" sz="4800" dirty="0"/>
              <a:t> aux 13-25 </a:t>
            </a:r>
            <a:r>
              <a:rPr lang="en-US" sz="4800" dirty="0" err="1"/>
              <a:t>ans</a:t>
            </a:r>
            <a:r>
              <a:rPr lang="en-US" sz="4800" dirty="0"/>
              <a:t> qui </a:t>
            </a:r>
            <a:r>
              <a:rPr lang="en-US" sz="4800" dirty="0" err="1"/>
              <a:t>n’ont</a:t>
            </a:r>
            <a:r>
              <a:rPr lang="en-US" sz="4800" dirty="0"/>
              <a:t> pas de </a:t>
            </a:r>
            <a:r>
              <a:rPr lang="en-US" sz="4800" dirty="0" err="1"/>
              <a:t>parcours</a:t>
            </a:r>
            <a:r>
              <a:rPr lang="en-US" sz="4800" dirty="0"/>
              <a:t> </a:t>
            </a:r>
            <a:r>
              <a:rPr lang="en-US" sz="4800" dirty="0" err="1"/>
              <a:t>catéchètique</a:t>
            </a:r>
            <a:r>
              <a:rPr lang="en-US" sz="4800" dirty="0"/>
              <a:t> </a:t>
            </a:r>
            <a:r>
              <a:rPr lang="en-US" sz="4800" dirty="0" err="1"/>
              <a:t>ou</a:t>
            </a:r>
            <a:r>
              <a:rPr lang="en-US" sz="4800" dirty="0"/>
              <a:t> de </a:t>
            </a:r>
            <a:r>
              <a:rPr lang="en-US" sz="4800" dirty="0" err="1"/>
              <a:t>groupe</a:t>
            </a:r>
            <a:r>
              <a:rPr lang="en-US" sz="4800" dirty="0"/>
              <a:t> de </a:t>
            </a:r>
            <a:r>
              <a:rPr lang="en-US" sz="4800" dirty="0" err="1"/>
              <a:t>leur</a:t>
            </a:r>
            <a:r>
              <a:rPr lang="en-US" sz="4800" dirty="0"/>
              <a:t> </a:t>
            </a:r>
            <a:r>
              <a:rPr lang="en-US" sz="4800" dirty="0" err="1"/>
              <a:t>âge</a:t>
            </a:r>
            <a:r>
              <a:rPr lang="en-US" sz="4800" dirty="0"/>
              <a:t> dans </a:t>
            </a:r>
            <a:r>
              <a:rPr lang="en-US" sz="4800" dirty="0" err="1"/>
              <a:t>leur</a:t>
            </a:r>
            <a:r>
              <a:rPr lang="en-US" sz="4800" dirty="0"/>
              <a:t> milieu pour se </a:t>
            </a:r>
            <a:r>
              <a:rPr lang="en-US" sz="4800" dirty="0" err="1"/>
              <a:t>préparer</a:t>
            </a:r>
            <a:r>
              <a:rPr lang="en-US" sz="4800" dirty="0"/>
              <a:t> à vivre la confirmation. </a:t>
            </a:r>
          </a:p>
        </p:txBody>
      </p:sp>
      <p:pic>
        <p:nvPicPr>
          <p:cNvPr id="7" name="Graphic 6" descr="Randonnée">
            <a:extLst>
              <a:ext uri="{FF2B5EF4-FFF2-40B4-BE49-F238E27FC236}">
                <a16:creationId xmlns:a16="http://schemas.microsoft.com/office/drawing/2014/main" id="{C9142473-4DAB-9B4E-EAF7-620F3E5664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25000" y="1629000"/>
            <a:ext cx="3600000" cy="3600000"/>
          </a:xfrm>
          <a:prstGeom prst="rect">
            <a:avLst/>
          </a:prstGeom>
        </p:spPr>
      </p:pic>
    </p:spTree>
    <p:extLst>
      <p:ext uri="{BB962C8B-B14F-4D97-AF65-F5344CB8AC3E}">
        <p14:creationId xmlns:p14="http://schemas.microsoft.com/office/powerpoint/2010/main" val="87369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032" name="Rectangle 1031">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33" name="Oval 1032">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34" name="Oval 1033">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035" name="Group 1034">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040" name="Rectangle 1039">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41" name="Rectangle 1040">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36" name="Group 1035">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038" name="Rectangle 1037">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39" name="Rectangle 1038">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037" name="Rectangle 1036">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043" name="Rectangle 1042">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1045" name="Rectangle 1044">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7" name="Group 1046">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048" name="Rectangle 1047">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Oval 1048">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Oval 1049">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51" name="Group 1050">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056" name="Rectangle 1055">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7" name="Rectangle 1056">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2" name="Group 1051">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054" name="Rectangle 1053">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Rectangle 1054">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3" name="Rectangle 1052">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ectangle 1058">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DCD9A899-ABBC-B7DD-3EC6-68788193FAF6}"/>
              </a:ext>
            </a:extLst>
          </p:cNvPr>
          <p:cNvSpPr>
            <a:spLocks noGrp="1"/>
          </p:cNvSpPr>
          <p:nvPr>
            <p:ph type="title"/>
          </p:nvPr>
        </p:nvSpPr>
        <p:spPr>
          <a:xfrm>
            <a:off x="540000" y="540000"/>
            <a:ext cx="4500561" cy="4259814"/>
          </a:xfrm>
        </p:spPr>
        <p:txBody>
          <a:bodyPr vert="horz" lIns="91440" tIns="45720" rIns="91440" bIns="45720" rtlCol="0" anchor="b">
            <a:normAutofit/>
          </a:bodyPr>
          <a:lstStyle/>
          <a:p>
            <a:r>
              <a:rPr lang="en-US" sz="3500" dirty="0"/>
              <a:t>Nous </a:t>
            </a:r>
            <a:r>
              <a:rPr lang="en-US" sz="3500" dirty="0" err="1"/>
              <a:t>regarderons</a:t>
            </a:r>
            <a:r>
              <a:rPr lang="en-US" sz="3500" dirty="0"/>
              <a:t> la </a:t>
            </a:r>
            <a:r>
              <a:rPr lang="en-US" sz="3500" dirty="0" err="1"/>
              <a:t>genèse</a:t>
            </a:r>
            <a:r>
              <a:rPr lang="en-US" sz="3500" dirty="0"/>
              <a:t> de </a:t>
            </a:r>
            <a:r>
              <a:rPr lang="en-US" sz="3500" dirty="0" err="1"/>
              <a:t>notre</a:t>
            </a:r>
            <a:r>
              <a:rPr lang="en-US" sz="3500" dirty="0"/>
              <a:t> </a:t>
            </a:r>
            <a:r>
              <a:rPr lang="en-US" sz="3500" dirty="0" err="1"/>
              <a:t>foi</a:t>
            </a:r>
            <a:r>
              <a:rPr lang="en-US" sz="3500" dirty="0"/>
              <a:t>. </a:t>
            </a:r>
            <a:br>
              <a:rPr lang="en-US" sz="3500" dirty="0"/>
            </a:br>
            <a:br>
              <a:rPr lang="en-US" sz="3500" dirty="0"/>
            </a:br>
            <a:r>
              <a:rPr lang="en-US" sz="3500" dirty="0"/>
              <a:t>Pour vivre </a:t>
            </a:r>
            <a:r>
              <a:rPr lang="en-US" sz="3500" dirty="0" err="1"/>
              <a:t>ce</a:t>
            </a:r>
            <a:r>
              <a:rPr lang="en-US" sz="3500" dirty="0"/>
              <a:t> camp </a:t>
            </a:r>
            <a:r>
              <a:rPr lang="en-US" sz="3500" dirty="0" err="1"/>
              <a:t>tu</a:t>
            </a:r>
            <a:r>
              <a:rPr lang="en-US" sz="3500" dirty="0"/>
              <a:t> </a:t>
            </a:r>
            <a:r>
              <a:rPr lang="en-US" sz="3500" dirty="0" err="1"/>
              <a:t>dois</a:t>
            </a:r>
            <a:r>
              <a:rPr lang="en-US" sz="3500" dirty="0"/>
              <a:t> </a:t>
            </a:r>
            <a:r>
              <a:rPr lang="en-US" sz="3500" dirty="0" err="1"/>
              <a:t>être</a:t>
            </a:r>
            <a:r>
              <a:rPr lang="en-US" sz="3500" dirty="0"/>
              <a:t> </a:t>
            </a:r>
            <a:r>
              <a:rPr lang="en-US" sz="3500" dirty="0" err="1"/>
              <a:t>baptisé</a:t>
            </a:r>
            <a:r>
              <a:rPr lang="en-US" sz="3500" dirty="0"/>
              <a:t> (e) et </a:t>
            </a:r>
            <a:r>
              <a:rPr lang="en-US" sz="3500" dirty="0" err="1"/>
              <a:t>avoir</a:t>
            </a:r>
            <a:r>
              <a:rPr lang="en-US" sz="3500" dirty="0"/>
              <a:t> </a:t>
            </a:r>
            <a:r>
              <a:rPr lang="en-US" sz="3500" dirty="0" err="1"/>
              <a:t>vécu</a:t>
            </a:r>
            <a:r>
              <a:rPr lang="en-US" sz="3500" dirty="0"/>
              <a:t>(e) ta première communion et ton premier pardon. </a:t>
            </a:r>
          </a:p>
        </p:txBody>
      </p:sp>
      <p:pic>
        <p:nvPicPr>
          <p:cNvPr id="1026" name="Picture 2" descr="Rencontres avec Jésus – Les disciples sur le chemin d'Emmaüs ...">
            <a:extLst>
              <a:ext uri="{FF2B5EF4-FFF2-40B4-BE49-F238E27FC236}">
                <a16:creationId xmlns:a16="http://schemas.microsoft.com/office/drawing/2014/main" id="{17305BE3-1E52-E278-2D42-F9B06CBA46E4}"/>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p:blipFill>
        <p:spPr bwMode="auto">
          <a:xfrm>
            <a:off x="5747424" y="10"/>
            <a:ext cx="644457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93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B4F9B187-EC02-44E0-99C7-5D629D664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3" name="Group 1032">
            <a:extLst>
              <a:ext uri="{FF2B5EF4-FFF2-40B4-BE49-F238E27FC236}">
                <a16:creationId xmlns:a16="http://schemas.microsoft.com/office/drawing/2014/main" id="{7C6B683D-13FA-4605-8648-01FC9C82FE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034" name="Rectangle 1033">
              <a:extLst>
                <a:ext uri="{FF2B5EF4-FFF2-40B4-BE49-F238E27FC236}">
                  <a16:creationId xmlns:a16="http://schemas.microsoft.com/office/drawing/2014/main" id="{9852A959-AA36-4E4C-940B-F33A7BE0ABC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Oval 1034">
              <a:extLst>
                <a:ext uri="{FF2B5EF4-FFF2-40B4-BE49-F238E27FC236}">
                  <a16:creationId xmlns:a16="http://schemas.microsoft.com/office/drawing/2014/main" id="{FFFC38A9-EA65-4BD6-A6E1-CAD07CCB810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Oval 1035">
              <a:extLst>
                <a:ext uri="{FF2B5EF4-FFF2-40B4-BE49-F238E27FC236}">
                  <a16:creationId xmlns:a16="http://schemas.microsoft.com/office/drawing/2014/main" id="{F9E36CA9-9013-4306-B36F-2E349B6FEDB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37" name="Group 1036">
              <a:extLst>
                <a:ext uri="{FF2B5EF4-FFF2-40B4-BE49-F238E27FC236}">
                  <a16:creationId xmlns:a16="http://schemas.microsoft.com/office/drawing/2014/main" id="{CE8D3FFE-4362-43F6-99D3-1B83F7AD59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052" name="Rectangle 1051">
                <a:extLst>
                  <a:ext uri="{FF2B5EF4-FFF2-40B4-BE49-F238E27FC236}">
                    <a16:creationId xmlns:a16="http://schemas.microsoft.com/office/drawing/2014/main" id="{F7AA39D6-8796-468A-8C18-D17C0BBF2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Rectangle 1052">
                <a:extLst>
                  <a:ext uri="{FF2B5EF4-FFF2-40B4-BE49-F238E27FC236}">
                    <a16:creationId xmlns:a16="http://schemas.microsoft.com/office/drawing/2014/main" id="{75967788-298A-4B75-B02F-0625E5F84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8" name="Group 1037">
              <a:extLst>
                <a:ext uri="{FF2B5EF4-FFF2-40B4-BE49-F238E27FC236}">
                  <a16:creationId xmlns:a16="http://schemas.microsoft.com/office/drawing/2014/main" id="{8D0FB4E1-29BE-427B-9999-B25351A07CB1}"/>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054" name="Rectangle 1053">
                <a:extLst>
                  <a:ext uri="{FF2B5EF4-FFF2-40B4-BE49-F238E27FC236}">
                    <a16:creationId xmlns:a16="http://schemas.microsoft.com/office/drawing/2014/main" id="{39914662-C165-4AD1-89C0-F6C47C109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Rectangle 1054">
                <a:extLst>
                  <a:ext uri="{FF2B5EF4-FFF2-40B4-BE49-F238E27FC236}">
                    <a16:creationId xmlns:a16="http://schemas.microsoft.com/office/drawing/2014/main" id="{384C8199-BC83-4D02-8937-CF9AB0F4C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6" name="Rectangle 1055">
              <a:extLst>
                <a:ext uri="{FF2B5EF4-FFF2-40B4-BE49-F238E27FC236}">
                  <a16:creationId xmlns:a16="http://schemas.microsoft.com/office/drawing/2014/main" id="{4A28F3F3-1D22-45C2-8627-C7E4E74BDD0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7" name="Rectangle 1056">
            <a:extLst>
              <a:ext uri="{FF2B5EF4-FFF2-40B4-BE49-F238E27FC236}">
                <a16:creationId xmlns:a16="http://schemas.microsoft.com/office/drawing/2014/main" id="{9D8267F7-1115-4F9A-BEF5-BB6664BCF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961CFFB8-5AF4-89B4-3DB2-B6CDDB870DDC}"/>
              </a:ext>
            </a:extLst>
          </p:cNvPr>
          <p:cNvSpPr>
            <a:spLocks noGrp="1"/>
          </p:cNvSpPr>
          <p:nvPr>
            <p:ph type="title"/>
          </p:nvPr>
        </p:nvSpPr>
        <p:spPr>
          <a:xfrm>
            <a:off x="7086315" y="540000"/>
            <a:ext cx="4554821" cy="2186096"/>
          </a:xfrm>
        </p:spPr>
        <p:txBody>
          <a:bodyPr anchor="t">
            <a:normAutofit/>
          </a:bodyPr>
          <a:lstStyle/>
          <a:p>
            <a:r>
              <a:rPr lang="fr-CA" sz="2900"/>
              <a:t>Pour commencer, tu dois avoir pris contact avec ta Paroisse et/ou le service d’initiation chrétienne de ton Diocèse. </a:t>
            </a:r>
          </a:p>
        </p:txBody>
      </p:sp>
      <p:grpSp>
        <p:nvGrpSpPr>
          <p:cNvPr id="1058" name="Group 1046">
            <a:extLst>
              <a:ext uri="{FF2B5EF4-FFF2-40B4-BE49-F238E27FC236}">
                <a16:creationId xmlns:a16="http://schemas.microsoft.com/office/drawing/2014/main" id="{7B4E221E-E4F3-4D25-8DC8-8A3D08C830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491700" y="811038"/>
            <a:ext cx="6131951" cy="5783897"/>
            <a:chOff x="4925125" y="3600"/>
            <a:chExt cx="7266875" cy="6854400"/>
          </a:xfrm>
        </p:grpSpPr>
        <p:sp>
          <p:nvSpPr>
            <p:cNvPr id="1059" name="Oval 1047">
              <a:extLst>
                <a:ext uri="{FF2B5EF4-FFF2-40B4-BE49-F238E27FC236}">
                  <a16:creationId xmlns:a16="http://schemas.microsoft.com/office/drawing/2014/main" id="{1DCB79C8-6A25-43E7-AC87-D1D7C607100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Oval 1048">
              <a:extLst>
                <a:ext uri="{FF2B5EF4-FFF2-40B4-BE49-F238E27FC236}">
                  <a16:creationId xmlns:a16="http://schemas.microsoft.com/office/drawing/2014/main" id="{2BABC8D9-79F4-4665-99B3-4EA1B520E5C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Oval 1049">
              <a:extLst>
                <a:ext uri="{FF2B5EF4-FFF2-40B4-BE49-F238E27FC236}">
                  <a16:creationId xmlns:a16="http://schemas.microsoft.com/office/drawing/2014/main" id="{808BC036-0C59-4D8B-8F96-46D122C906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descr="Intérieur de l'église catholique Saint-Michel, Vaudreuil ...">
            <a:extLst>
              <a:ext uri="{FF2B5EF4-FFF2-40B4-BE49-F238E27FC236}">
                <a16:creationId xmlns:a16="http://schemas.microsoft.com/office/drawing/2014/main" id="{5684E1A7-5E90-A4A5-4664-6DCDB20BE7B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noFill/>
          <a:effectLst>
            <a:softEdge rad="1016000"/>
          </a:effectLst>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24E684F4-A164-1476-A1BD-3FDFA3EAAF78}"/>
              </a:ext>
            </a:extLst>
          </p:cNvPr>
          <p:cNvSpPr>
            <a:spLocks noGrp="1"/>
          </p:cNvSpPr>
          <p:nvPr>
            <p:ph idx="1"/>
          </p:nvPr>
        </p:nvSpPr>
        <p:spPr>
          <a:xfrm>
            <a:off x="6834023" y="2726096"/>
            <a:ext cx="4807113" cy="3582629"/>
          </a:xfrm>
        </p:spPr>
        <p:txBody>
          <a:bodyPr anchor="t">
            <a:normAutofit lnSpcReduction="10000"/>
          </a:bodyPr>
          <a:lstStyle/>
          <a:p>
            <a:pPr marL="0" indent="0">
              <a:lnSpc>
                <a:spcPct val="115000"/>
              </a:lnSpc>
              <a:buNone/>
            </a:pPr>
            <a:r>
              <a:rPr lang="fr-CA" sz="1200" dirty="0"/>
              <a:t>Les étapes à suivre: </a:t>
            </a:r>
          </a:p>
          <a:p>
            <a:pPr>
              <a:lnSpc>
                <a:spcPct val="115000"/>
              </a:lnSpc>
            </a:pPr>
            <a:r>
              <a:rPr lang="fr-CA" sz="1200" dirty="0"/>
              <a:t>Informer ta Paroisse ou le responsable de l’initiation chrétienne de ton Unité Pastorale de ton milieu de ton désir d’être confirmé ou d’avoir contacté les services diocésains de ton diocèse qui te réfèreront à qui de droit. </a:t>
            </a:r>
          </a:p>
          <a:p>
            <a:pPr>
              <a:lnSpc>
                <a:spcPct val="115000"/>
              </a:lnSpc>
            </a:pPr>
            <a:r>
              <a:rPr lang="fr-CA" sz="1200" dirty="0"/>
              <a:t>Écrire une lettre de tes motivations à vivre le sacrement de la confirmation à ta paroisse ou à ton diocèse.  Une fois l’autorisation reçue, faire parvenir cette même lettre au responsable du camp de confirmation au Camp Beauséjour.  </a:t>
            </a:r>
          </a:p>
          <a:p>
            <a:pPr>
              <a:lnSpc>
                <a:spcPct val="115000"/>
              </a:lnSpc>
            </a:pPr>
            <a:r>
              <a:rPr lang="fr-CA" sz="1200" dirty="0"/>
              <a:t>Obtenir une lettre du responsable de l’initiation chrétienne de ta Paroisse ou du Diocèse qui confirme l’entente que ce camp te prépare à vivre ta confirmation et avec les informations pour le lieu, la date et l’heure où tu vivras ta confirmation.  </a:t>
            </a:r>
          </a:p>
          <a:p>
            <a:pPr>
              <a:lnSpc>
                <a:spcPct val="115000"/>
              </a:lnSpc>
            </a:pPr>
            <a:endParaRPr lang="fr-CA" sz="1000" dirty="0"/>
          </a:p>
        </p:txBody>
      </p:sp>
    </p:spTree>
    <p:extLst>
      <p:ext uri="{BB962C8B-B14F-4D97-AF65-F5344CB8AC3E}">
        <p14:creationId xmlns:p14="http://schemas.microsoft.com/office/powerpoint/2010/main" val="216236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0" name="Rectangle 1049">
            <a:extLst>
              <a:ext uri="{FF2B5EF4-FFF2-40B4-BE49-F238E27FC236}">
                <a16:creationId xmlns:a16="http://schemas.microsoft.com/office/drawing/2014/main" id="{81C8C0F4-5C44-4C3F-B321-5CB3E2BAB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2" name="Group 1051">
            <a:extLst>
              <a:ext uri="{FF2B5EF4-FFF2-40B4-BE49-F238E27FC236}">
                <a16:creationId xmlns:a16="http://schemas.microsoft.com/office/drawing/2014/main" id="{987A62DB-71D7-497D-BE1C-933ECB515A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053" name="Oval 1052">
              <a:extLst>
                <a:ext uri="{FF2B5EF4-FFF2-40B4-BE49-F238E27FC236}">
                  <a16:creationId xmlns:a16="http://schemas.microsoft.com/office/drawing/2014/main" id="{FDAC2767-A7E3-4697-90F6-443A5831403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Oval 1053">
              <a:extLst>
                <a:ext uri="{FF2B5EF4-FFF2-40B4-BE49-F238E27FC236}">
                  <a16:creationId xmlns:a16="http://schemas.microsoft.com/office/drawing/2014/main" id="{AB23E396-A746-411A-8709-32ABC4DDEA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Oval 1054">
              <a:extLst>
                <a:ext uri="{FF2B5EF4-FFF2-40B4-BE49-F238E27FC236}">
                  <a16:creationId xmlns:a16="http://schemas.microsoft.com/office/drawing/2014/main" id="{D135C986-CB82-4211-A910-D232B9BCA1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57" name="Freeform: Shape 1056">
            <a:extLst>
              <a:ext uri="{FF2B5EF4-FFF2-40B4-BE49-F238E27FC236}">
                <a16:creationId xmlns:a16="http://schemas.microsoft.com/office/drawing/2014/main" id="{837F2C8F-CC11-4A18-AA7E-AE8C022CD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solidFill>
            <a:srgbClr val="FFFFFF"/>
          </a:solidFill>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721C50D7-462D-FCEA-AD6D-22ED4BE30635}"/>
              </a:ext>
            </a:extLst>
          </p:cNvPr>
          <p:cNvSpPr>
            <a:spLocks noGrp="1"/>
          </p:cNvSpPr>
          <p:nvPr>
            <p:ph type="title"/>
          </p:nvPr>
        </p:nvSpPr>
        <p:spPr>
          <a:xfrm>
            <a:off x="540000" y="540000"/>
            <a:ext cx="4725561" cy="2181946"/>
          </a:xfrm>
        </p:spPr>
        <p:txBody>
          <a:bodyPr anchor="t">
            <a:normAutofit fontScale="90000"/>
          </a:bodyPr>
          <a:lstStyle/>
          <a:p>
            <a:r>
              <a:rPr lang="fr-CA" dirty="0"/>
              <a:t>Discernement</a:t>
            </a:r>
            <a:br>
              <a:rPr lang="fr-CA" dirty="0"/>
            </a:br>
            <a:r>
              <a:rPr lang="fr-CA" dirty="0"/>
              <a:t>et</a:t>
            </a:r>
            <a:br>
              <a:rPr lang="fr-CA" dirty="0"/>
            </a:br>
            <a:r>
              <a:rPr lang="fr-CA" dirty="0"/>
              <a:t>Engagement</a:t>
            </a:r>
          </a:p>
        </p:txBody>
      </p:sp>
      <p:sp>
        <p:nvSpPr>
          <p:cNvPr id="3" name="Espace réservé du contenu 2">
            <a:extLst>
              <a:ext uri="{FF2B5EF4-FFF2-40B4-BE49-F238E27FC236}">
                <a16:creationId xmlns:a16="http://schemas.microsoft.com/office/drawing/2014/main" id="{E635C9D6-AC73-0DDB-6605-2139CDF93696}"/>
              </a:ext>
            </a:extLst>
          </p:cNvPr>
          <p:cNvSpPr>
            <a:spLocks noGrp="1"/>
          </p:cNvSpPr>
          <p:nvPr>
            <p:ph idx="1"/>
          </p:nvPr>
        </p:nvSpPr>
        <p:spPr>
          <a:xfrm>
            <a:off x="550863" y="2947121"/>
            <a:ext cx="4500562" cy="3361604"/>
          </a:xfrm>
        </p:spPr>
        <p:txBody>
          <a:bodyPr anchor="t">
            <a:normAutofit/>
          </a:bodyPr>
          <a:lstStyle/>
          <a:p>
            <a:r>
              <a:rPr lang="fr-CA" dirty="0"/>
              <a:t>Ce camp te permettra de discerner si tu es prêt à affirmer ta foi.  </a:t>
            </a:r>
          </a:p>
          <a:p>
            <a:r>
              <a:rPr lang="fr-CA" dirty="0"/>
              <a:t>De devenir un témoin du Christ dans le quotidien de ta vie. </a:t>
            </a:r>
          </a:p>
          <a:p>
            <a:r>
              <a:rPr lang="fr-CA" dirty="0"/>
              <a:t>De vivre selon les valeurs chrétiennes</a:t>
            </a:r>
          </a:p>
          <a:p>
            <a:r>
              <a:rPr lang="fr-CA" dirty="0"/>
              <a:t>De t’engager à rendre notre monde meilleur à la manière de Jésus. </a:t>
            </a:r>
          </a:p>
        </p:txBody>
      </p:sp>
      <p:pic>
        <p:nvPicPr>
          <p:cNvPr id="1026" name="Picture 2" descr="Venerable Carlo Acutis: A Patron of Computer Programmers ...">
            <a:extLst>
              <a:ext uri="{FF2B5EF4-FFF2-40B4-BE49-F238E27FC236}">
                <a16:creationId xmlns:a16="http://schemas.microsoft.com/office/drawing/2014/main" id="{1FD83449-58FC-61BD-649B-E047B9DADB8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525000" y="1629000"/>
            <a:ext cx="3600000" cy="36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27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38" name="Rectangle 37">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9" name="Oval 38">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0" name="Oval 39">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41" name="Group 40">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46" name="Rectangle 45">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7" name="Rectangle 46">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42" name="Group 41">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44" name="Rectangle 43">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5" name="Rectangle 44">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43" name="Rectangle 42">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49" name="Rectangle 48">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51" name="Rectangle 50">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5C797A4-411B-05F7-EE96-FD503337FD66}"/>
              </a:ext>
            </a:extLst>
          </p:cNvPr>
          <p:cNvSpPr>
            <a:spLocks noGrp="1"/>
          </p:cNvSpPr>
          <p:nvPr>
            <p:ph type="title"/>
          </p:nvPr>
        </p:nvSpPr>
        <p:spPr>
          <a:xfrm>
            <a:off x="7135616" y="477982"/>
            <a:ext cx="4500561" cy="5900982"/>
          </a:xfrm>
        </p:spPr>
        <p:txBody>
          <a:bodyPr vert="horz" lIns="91440" tIns="45720" rIns="91440" bIns="45720" rtlCol="0" anchor="b">
            <a:normAutofit/>
          </a:bodyPr>
          <a:lstStyle/>
          <a:p>
            <a:r>
              <a:rPr lang="en-US" sz="2200" dirty="0"/>
              <a:t>La </a:t>
            </a:r>
            <a:r>
              <a:rPr lang="en-US" sz="2200" dirty="0" err="1"/>
              <a:t>seconde</a:t>
            </a:r>
            <a:r>
              <a:rPr lang="en-US" sz="2200" dirty="0"/>
              <a:t> étape </a:t>
            </a:r>
            <a:r>
              <a:rPr lang="en-US" sz="2200" dirty="0" err="1"/>
              <a:t>avant</a:t>
            </a:r>
            <a:r>
              <a:rPr lang="en-US" sz="2200" dirty="0"/>
              <a:t> de vivre ton camp de confirmation.</a:t>
            </a:r>
            <a:br>
              <a:rPr lang="en-US" sz="2200" dirty="0"/>
            </a:br>
            <a:br>
              <a:rPr lang="en-US" sz="2200" dirty="0"/>
            </a:br>
            <a:r>
              <a:rPr lang="en-US" sz="2200" dirty="0"/>
              <a:t>Tu auras à discerner qui sera ton </a:t>
            </a:r>
            <a:r>
              <a:rPr lang="en-US" sz="2200" dirty="0" err="1"/>
              <a:t>parrain</a:t>
            </a:r>
            <a:r>
              <a:rPr lang="en-US" sz="2200" dirty="0"/>
              <a:t> </a:t>
            </a:r>
            <a:r>
              <a:rPr lang="en-US" sz="2200" dirty="0" err="1"/>
              <a:t>ou</a:t>
            </a:r>
            <a:r>
              <a:rPr lang="en-US" sz="2200" dirty="0"/>
              <a:t> ta </a:t>
            </a:r>
            <a:r>
              <a:rPr lang="en-US" sz="2200" dirty="0" err="1"/>
              <a:t>marraine</a:t>
            </a:r>
            <a:r>
              <a:rPr lang="en-US" sz="2200" dirty="0"/>
              <a:t> qui doit déjà </a:t>
            </a:r>
            <a:r>
              <a:rPr lang="en-US" sz="2200" dirty="0" err="1"/>
              <a:t>être</a:t>
            </a:r>
            <a:r>
              <a:rPr lang="en-US" sz="2200" dirty="0"/>
              <a:t> </a:t>
            </a:r>
            <a:r>
              <a:rPr lang="en-US" sz="2200" dirty="0" err="1"/>
              <a:t>baptisé</a:t>
            </a:r>
            <a:r>
              <a:rPr lang="en-US" sz="2200" dirty="0"/>
              <a:t>(e) et </a:t>
            </a:r>
            <a:r>
              <a:rPr lang="en-US" sz="2200" dirty="0" err="1"/>
              <a:t>confirmé</a:t>
            </a:r>
            <a:r>
              <a:rPr lang="en-US" sz="2200" dirty="0"/>
              <a:t>(e) (le camp </a:t>
            </a:r>
            <a:r>
              <a:rPr lang="en-US" sz="2200" dirty="0" err="1"/>
              <a:t>te</a:t>
            </a:r>
            <a:r>
              <a:rPr lang="en-US" sz="2200" dirty="0"/>
              <a:t> </a:t>
            </a:r>
            <a:r>
              <a:rPr lang="en-US" sz="2200" dirty="0" err="1"/>
              <a:t>fournira</a:t>
            </a:r>
            <a:r>
              <a:rPr lang="en-US" sz="2200" dirty="0"/>
              <a:t> un document à </a:t>
            </a:r>
            <a:r>
              <a:rPr lang="en-US" sz="2200" dirty="0" err="1"/>
              <a:t>ce</a:t>
            </a:r>
            <a:r>
              <a:rPr lang="en-US" sz="2200" dirty="0"/>
              <a:t> </a:t>
            </a:r>
            <a:r>
              <a:rPr lang="en-US" sz="2200" dirty="0" err="1"/>
              <a:t>sujet</a:t>
            </a:r>
            <a:r>
              <a:rPr lang="en-US" sz="2200" dirty="0"/>
              <a:t>). Car à ton </a:t>
            </a:r>
            <a:r>
              <a:rPr lang="en-US" sz="2200" dirty="0" err="1"/>
              <a:t>âge</a:t>
            </a:r>
            <a:r>
              <a:rPr lang="en-US" sz="2200" dirty="0"/>
              <a:t> </a:t>
            </a:r>
            <a:r>
              <a:rPr lang="en-US" sz="2200" dirty="0" err="1"/>
              <a:t>tu</a:t>
            </a:r>
            <a:r>
              <a:rPr lang="en-US" sz="2200" dirty="0"/>
              <a:t> </a:t>
            </a:r>
            <a:r>
              <a:rPr lang="en-US" sz="2200" dirty="0" err="1"/>
              <a:t>peux</a:t>
            </a:r>
            <a:r>
              <a:rPr lang="en-US" sz="2200" dirty="0"/>
              <a:t> </a:t>
            </a:r>
            <a:r>
              <a:rPr lang="en-US" sz="2200" dirty="0" err="1"/>
              <a:t>maintenant</a:t>
            </a:r>
            <a:r>
              <a:rPr lang="en-US" sz="2200" dirty="0"/>
              <a:t> </a:t>
            </a:r>
            <a:r>
              <a:rPr lang="en-US" sz="2200" dirty="0" err="1"/>
              <a:t>choisir</a:t>
            </a:r>
            <a:r>
              <a:rPr lang="en-US" sz="2200" dirty="0"/>
              <a:t> qui </a:t>
            </a:r>
            <a:r>
              <a:rPr lang="en-US" sz="2200" dirty="0" err="1"/>
              <a:t>t’accompagnera</a:t>
            </a:r>
            <a:r>
              <a:rPr lang="en-US" sz="2200" dirty="0"/>
              <a:t> dans ta </a:t>
            </a:r>
            <a:r>
              <a:rPr lang="en-US" sz="2200" dirty="0" err="1"/>
              <a:t>foi</a:t>
            </a:r>
            <a:r>
              <a:rPr lang="en-US" sz="2200" dirty="0"/>
              <a:t> et qui est un </a:t>
            </a:r>
            <a:r>
              <a:rPr lang="en-US" sz="2200" dirty="0" err="1"/>
              <a:t>témoin</a:t>
            </a:r>
            <a:r>
              <a:rPr lang="en-US" sz="2200" dirty="0"/>
              <a:t> de Jésus Christ sur ta route. </a:t>
            </a:r>
            <a:br>
              <a:rPr lang="en-US" sz="2200" dirty="0"/>
            </a:br>
            <a:br>
              <a:rPr lang="en-US" sz="2200" dirty="0"/>
            </a:br>
            <a:r>
              <a:rPr lang="en-US" sz="2200" dirty="0"/>
              <a:t>Tu auras ensuite à vivre </a:t>
            </a:r>
            <a:r>
              <a:rPr lang="en-US" sz="2200" dirty="0" err="1"/>
              <a:t>une</a:t>
            </a:r>
            <a:r>
              <a:rPr lang="en-US" sz="2200" dirty="0"/>
              <a:t> rencontre avec </a:t>
            </a:r>
            <a:r>
              <a:rPr lang="en-US" sz="2200" dirty="0" err="1"/>
              <a:t>lui</a:t>
            </a:r>
            <a:r>
              <a:rPr lang="en-US" sz="2200" dirty="0"/>
              <a:t> </a:t>
            </a:r>
            <a:r>
              <a:rPr lang="en-US" sz="2200" dirty="0" err="1"/>
              <a:t>ou</a:t>
            </a:r>
            <a:r>
              <a:rPr lang="en-US" sz="2200" dirty="0"/>
              <a:t> </a:t>
            </a:r>
            <a:r>
              <a:rPr lang="en-US" sz="2200" dirty="0" err="1"/>
              <a:t>elle</a:t>
            </a:r>
            <a:r>
              <a:rPr lang="en-US" sz="2200" dirty="0"/>
              <a:t>. La démarche de la rencontre sera dans le document de </a:t>
            </a:r>
            <a:r>
              <a:rPr lang="en-US" sz="2200" dirty="0" err="1"/>
              <a:t>discernement</a:t>
            </a:r>
            <a:r>
              <a:rPr lang="en-US" sz="2200" dirty="0"/>
              <a:t> de ton </a:t>
            </a:r>
            <a:r>
              <a:rPr lang="en-US" sz="2200" dirty="0" err="1"/>
              <a:t>parrain</a:t>
            </a:r>
            <a:r>
              <a:rPr lang="en-US" sz="2200" dirty="0"/>
              <a:t> </a:t>
            </a:r>
            <a:r>
              <a:rPr lang="en-US" sz="2200" dirty="0" err="1"/>
              <a:t>ou</a:t>
            </a:r>
            <a:r>
              <a:rPr lang="en-US" sz="2200" dirty="0"/>
              <a:t> de ta </a:t>
            </a:r>
            <a:r>
              <a:rPr lang="en-US" sz="2200" dirty="0" err="1"/>
              <a:t>marraine</a:t>
            </a:r>
            <a:r>
              <a:rPr lang="en-US" sz="2200" dirty="0"/>
              <a:t>. Bien </a:t>
            </a:r>
            <a:r>
              <a:rPr lang="en-US" sz="2200" dirty="0" err="1"/>
              <a:t>sûr</a:t>
            </a:r>
            <a:r>
              <a:rPr lang="en-US" sz="2200" dirty="0"/>
              <a:t> que ton </a:t>
            </a:r>
            <a:r>
              <a:rPr lang="en-US" sz="2200" dirty="0" err="1"/>
              <a:t>parain</a:t>
            </a:r>
            <a:r>
              <a:rPr lang="en-US" sz="2200" dirty="0"/>
              <a:t> </a:t>
            </a:r>
            <a:r>
              <a:rPr lang="en-US" sz="2200" dirty="0" err="1"/>
              <a:t>ou</a:t>
            </a:r>
            <a:r>
              <a:rPr lang="en-US" sz="2200" dirty="0"/>
              <a:t> ta </a:t>
            </a:r>
            <a:r>
              <a:rPr lang="en-US" sz="2200" dirty="0" err="1"/>
              <a:t>maraine</a:t>
            </a:r>
            <a:r>
              <a:rPr lang="en-US" sz="2200" dirty="0"/>
              <a:t> doit </a:t>
            </a:r>
            <a:r>
              <a:rPr lang="en-US" sz="2200" dirty="0" err="1"/>
              <a:t>être</a:t>
            </a:r>
            <a:r>
              <a:rPr lang="en-US" sz="2200" dirty="0"/>
              <a:t> disponible le jour de ta confirmation.     </a:t>
            </a:r>
          </a:p>
        </p:txBody>
      </p:sp>
      <p:grpSp>
        <p:nvGrpSpPr>
          <p:cNvPr id="53" name="Group 52">
            <a:extLst>
              <a:ext uri="{FF2B5EF4-FFF2-40B4-BE49-F238E27FC236}">
                <a16:creationId xmlns:a16="http://schemas.microsoft.com/office/drawing/2014/main" id="{4B7AF231-444C-44D0-B791-BAFE395E3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1" y="3600"/>
            <a:ext cx="7266875" cy="6854400"/>
            <a:chOff x="4925125" y="3600"/>
            <a:chExt cx="7266875" cy="6854400"/>
          </a:xfrm>
        </p:grpSpPr>
        <p:sp>
          <p:nvSpPr>
            <p:cNvPr id="54" name="Oval 53">
              <a:extLst>
                <a:ext uri="{FF2B5EF4-FFF2-40B4-BE49-F238E27FC236}">
                  <a16:creationId xmlns:a16="http://schemas.microsoft.com/office/drawing/2014/main" id="{6152793A-5125-41FA-AEF6-96C5463D0A7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63C1632F-098D-4A05-B248-04B7ABFE006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A85C0F5-DDEB-454E-A0E4-B6F0FB4CAB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3" name="Picture 32" descr="Pen placed on top of a signature line">
            <a:extLst>
              <a:ext uri="{FF2B5EF4-FFF2-40B4-BE49-F238E27FC236}">
                <a16:creationId xmlns:a16="http://schemas.microsoft.com/office/drawing/2014/main" id="{BFD8202E-BE39-AE2D-8EE9-EF8E80DD841C}"/>
              </a:ext>
            </a:extLst>
          </p:cNvPr>
          <p:cNvPicPr>
            <a:picLocks noChangeAspect="1"/>
          </p:cNvPicPr>
          <p:nvPr/>
        </p:nvPicPr>
        <p:blipFill>
          <a:blip r:embed="rId2" cstate="email">
            <a:extLst>
              <a:ext uri="{28A0092B-C50C-407E-A947-70E740481C1C}">
                <a14:useLocalDpi xmlns:a14="http://schemas.microsoft.com/office/drawing/2010/main"/>
              </a:ext>
            </a:extLst>
          </a:blip>
          <a:srcRect r="-3" b="-2"/>
          <a:stretch/>
        </p:blipFill>
        <p:spPr>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94339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31" name="Group 2130">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2132" name="Rectangle 2131">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33" name="Oval 2132">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34" name="Oval 2133">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135" name="Group 2134">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140" name="Rectangle 2139">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41" name="Rectangle 2140">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2136" name="Group 2135">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138" name="Rectangle 2137">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39" name="Rectangle 2138">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137" name="Rectangle 2136">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143" name="Rectangle 2142">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2145" name="Rectangle 2144">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47" name="Group 2146">
            <a:extLst>
              <a:ext uri="{FF2B5EF4-FFF2-40B4-BE49-F238E27FC236}">
                <a16:creationId xmlns:a16="http://schemas.microsoft.com/office/drawing/2014/main" id="{6E2935B3-43F9-4F49-AEEE-A09015DDF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2148" name="Rectangle 2147">
              <a:extLst>
                <a:ext uri="{FF2B5EF4-FFF2-40B4-BE49-F238E27FC236}">
                  <a16:creationId xmlns:a16="http://schemas.microsoft.com/office/drawing/2014/main" id="{823C3E9F-031F-4D06-B2D1-FBDE7797AEC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9" name="Oval 2148">
              <a:extLst>
                <a:ext uri="{FF2B5EF4-FFF2-40B4-BE49-F238E27FC236}">
                  <a16:creationId xmlns:a16="http://schemas.microsoft.com/office/drawing/2014/main" id="{AD6B24CB-2D97-4762-B34A-9FE40CECA8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 name="Oval 2149">
              <a:extLst>
                <a:ext uri="{FF2B5EF4-FFF2-40B4-BE49-F238E27FC236}">
                  <a16:creationId xmlns:a16="http://schemas.microsoft.com/office/drawing/2014/main" id="{72E85C82-5A92-4169-B806-F7A311C1C6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51" name="Group 2150">
              <a:extLst>
                <a:ext uri="{FF2B5EF4-FFF2-40B4-BE49-F238E27FC236}">
                  <a16:creationId xmlns:a16="http://schemas.microsoft.com/office/drawing/2014/main" id="{536DD679-1C6F-4F84-9CA0-27B1ABCFD7D1}"/>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156" name="Rectangle 2155">
                <a:extLst>
                  <a:ext uri="{FF2B5EF4-FFF2-40B4-BE49-F238E27FC236}">
                    <a16:creationId xmlns:a16="http://schemas.microsoft.com/office/drawing/2014/main" id="{90EBB60D-86C6-45E0-AB7B-8C952FEBD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7" name="Rectangle 2156">
                <a:extLst>
                  <a:ext uri="{FF2B5EF4-FFF2-40B4-BE49-F238E27FC236}">
                    <a16:creationId xmlns:a16="http://schemas.microsoft.com/office/drawing/2014/main" id="{E06710FE-8C5F-4C9D-AF9E-1A7CDAE4C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2" name="Group 2151">
              <a:extLst>
                <a:ext uri="{FF2B5EF4-FFF2-40B4-BE49-F238E27FC236}">
                  <a16:creationId xmlns:a16="http://schemas.microsoft.com/office/drawing/2014/main" id="{38556C1B-E283-4483-ACD0-2808A242AC1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154" name="Rectangle 2153">
                <a:extLst>
                  <a:ext uri="{FF2B5EF4-FFF2-40B4-BE49-F238E27FC236}">
                    <a16:creationId xmlns:a16="http://schemas.microsoft.com/office/drawing/2014/main" id="{6575218D-6500-488D-AB87-B8B426C1CC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5" name="Rectangle 2154">
                <a:extLst>
                  <a:ext uri="{FF2B5EF4-FFF2-40B4-BE49-F238E27FC236}">
                    <a16:creationId xmlns:a16="http://schemas.microsoft.com/office/drawing/2014/main" id="{0859891A-F84B-4F49-B829-12D780F42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53" name="Rectangle 2152">
              <a:extLst>
                <a:ext uri="{FF2B5EF4-FFF2-40B4-BE49-F238E27FC236}">
                  <a16:creationId xmlns:a16="http://schemas.microsoft.com/office/drawing/2014/main" id="{2A4DD948-16D9-47F3-880E-69BF40A2CF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59" name="Rectangle 2158">
            <a:extLst>
              <a:ext uri="{FF2B5EF4-FFF2-40B4-BE49-F238E27FC236}">
                <a16:creationId xmlns:a16="http://schemas.microsoft.com/office/drawing/2014/main" id="{8CED433A-4441-4EF2-A360-2D5C19C7F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re 1">
            <a:extLst>
              <a:ext uri="{FF2B5EF4-FFF2-40B4-BE49-F238E27FC236}">
                <a16:creationId xmlns:a16="http://schemas.microsoft.com/office/drawing/2014/main" id="{E5C16D74-D587-1E76-BB36-A545D0B8BD13}"/>
              </a:ext>
            </a:extLst>
          </p:cNvPr>
          <p:cNvSpPr>
            <a:spLocks noGrp="1"/>
          </p:cNvSpPr>
          <p:nvPr>
            <p:ph type="title"/>
          </p:nvPr>
        </p:nvSpPr>
        <p:spPr>
          <a:xfrm>
            <a:off x="7140575" y="540000"/>
            <a:ext cx="4500561" cy="5506886"/>
          </a:xfrm>
        </p:spPr>
        <p:txBody>
          <a:bodyPr vert="horz" lIns="91440" tIns="45720" rIns="91440" bIns="45720" rtlCol="0" anchor="b">
            <a:normAutofit/>
          </a:bodyPr>
          <a:lstStyle/>
          <a:p>
            <a:r>
              <a:rPr lang="en-US" sz="3500" dirty="0"/>
              <a:t>Ce camp est </a:t>
            </a:r>
            <a:r>
              <a:rPr lang="en-US" sz="3500" dirty="0" err="1"/>
              <a:t>préparé</a:t>
            </a:r>
            <a:r>
              <a:rPr lang="en-US" sz="3500" dirty="0"/>
              <a:t> par </a:t>
            </a:r>
            <a:r>
              <a:rPr lang="en-US" sz="3500" dirty="0" err="1"/>
              <a:t>l’équipe</a:t>
            </a:r>
            <a:r>
              <a:rPr lang="en-US" sz="3500" dirty="0"/>
              <a:t> </a:t>
            </a:r>
            <a:r>
              <a:rPr lang="en-US" sz="3500" dirty="0" err="1"/>
              <a:t>d’animation</a:t>
            </a:r>
            <a:r>
              <a:rPr lang="en-US" sz="3500" dirty="0"/>
              <a:t> du Camp Beauséjour.</a:t>
            </a:r>
            <a:br>
              <a:rPr lang="en-US" sz="3500" dirty="0"/>
            </a:br>
            <a:br>
              <a:rPr lang="en-US" sz="3500" dirty="0"/>
            </a:br>
            <a:r>
              <a:rPr lang="en-US" sz="3500" dirty="0"/>
              <a:t>Nous </a:t>
            </a:r>
            <a:r>
              <a:rPr lang="en-US" sz="3500" dirty="0" err="1"/>
              <a:t>te</a:t>
            </a:r>
            <a:r>
              <a:rPr lang="en-US" sz="3500" dirty="0"/>
              <a:t> </a:t>
            </a:r>
            <a:r>
              <a:rPr lang="en-US" sz="3500" dirty="0" err="1"/>
              <a:t>proposerons</a:t>
            </a:r>
            <a:r>
              <a:rPr lang="en-US" sz="3500" dirty="0"/>
              <a:t> des </a:t>
            </a:r>
            <a:r>
              <a:rPr lang="en-US" sz="3500" dirty="0" err="1"/>
              <a:t>activités</a:t>
            </a:r>
            <a:r>
              <a:rPr lang="en-US" sz="3500" dirty="0"/>
              <a:t> interactives, des temps de </a:t>
            </a:r>
            <a:r>
              <a:rPr lang="en-US" sz="3500" dirty="0" err="1"/>
              <a:t>réflexion</a:t>
            </a:r>
            <a:r>
              <a:rPr lang="en-US" sz="3500" dirty="0"/>
              <a:t>, de détente, de </a:t>
            </a:r>
            <a:r>
              <a:rPr lang="en-US" sz="3500" dirty="0" err="1"/>
              <a:t>prière</a:t>
            </a:r>
            <a:r>
              <a:rPr lang="en-US" sz="3500" dirty="0"/>
              <a:t> et de </a:t>
            </a:r>
            <a:r>
              <a:rPr lang="en-US" sz="3500" dirty="0" err="1"/>
              <a:t>loisir</a:t>
            </a:r>
            <a:r>
              <a:rPr lang="en-US" sz="3500" dirty="0"/>
              <a:t> </a:t>
            </a:r>
            <a:r>
              <a:rPr lang="en-US" sz="3500" dirty="0" err="1"/>
              <a:t>durant</a:t>
            </a:r>
            <a:r>
              <a:rPr lang="en-US" sz="3500" dirty="0"/>
              <a:t> </a:t>
            </a:r>
            <a:r>
              <a:rPr lang="en-US" sz="3500" dirty="0" err="1"/>
              <a:t>ces</a:t>
            </a:r>
            <a:r>
              <a:rPr lang="en-US" sz="3500" dirty="0"/>
              <a:t> deux </a:t>
            </a:r>
            <a:r>
              <a:rPr lang="en-US" sz="3500" dirty="0" err="1"/>
              <a:t>jours</a:t>
            </a:r>
            <a:r>
              <a:rPr lang="en-US" sz="3500" dirty="0"/>
              <a:t>. </a:t>
            </a:r>
          </a:p>
        </p:txBody>
      </p:sp>
      <p:grpSp>
        <p:nvGrpSpPr>
          <p:cNvPr id="2161" name="Group 2160">
            <a:extLst>
              <a:ext uri="{FF2B5EF4-FFF2-40B4-BE49-F238E27FC236}">
                <a16:creationId xmlns:a16="http://schemas.microsoft.com/office/drawing/2014/main" id="{614A0AA1-C9DD-452F-AF3C-8231C0CD8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162" name="Oval 2161">
              <a:extLst>
                <a:ext uri="{FF2B5EF4-FFF2-40B4-BE49-F238E27FC236}">
                  <a16:creationId xmlns:a16="http://schemas.microsoft.com/office/drawing/2014/main" id="{081A3F73-01DC-494A-B9CC-582418F95A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3" name="Oval 2162">
              <a:extLst>
                <a:ext uri="{FF2B5EF4-FFF2-40B4-BE49-F238E27FC236}">
                  <a16:creationId xmlns:a16="http://schemas.microsoft.com/office/drawing/2014/main" id="{0C4A7316-203B-47F8-B448-E54B106DB1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4" name="Oval 2163">
              <a:extLst>
                <a:ext uri="{FF2B5EF4-FFF2-40B4-BE49-F238E27FC236}">
                  <a16:creationId xmlns:a16="http://schemas.microsoft.com/office/drawing/2014/main" id="{2DFB6685-5F8D-4A29-9735-BF4667A59C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052" name="Picture 4" descr="Camps de pastorale">
            <a:extLst>
              <a:ext uri="{FF2B5EF4-FFF2-40B4-BE49-F238E27FC236}">
                <a16:creationId xmlns:a16="http://schemas.microsoft.com/office/drawing/2014/main" id="{9B80084C-F51F-A2C5-BFE9-3B3EDF08B23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noFill/>
          <a:effectLst>
            <a:softEdge rad="1016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81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1" name="Rectangle 10">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Oval 12">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4" name="Group 13">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9" name="Rectangle 18">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0" name="Rectangle 19">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5" name="Group 14">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7" name="Rectangle 16">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2" name="Rectangle 21">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pic>
        <p:nvPicPr>
          <p:cNvPr id="5" name="Espace réservé du contenu 4">
            <a:extLst>
              <a:ext uri="{FF2B5EF4-FFF2-40B4-BE49-F238E27FC236}">
                <a16:creationId xmlns:a16="http://schemas.microsoft.com/office/drawing/2014/main" id="{14D67229-F129-EE53-D183-33B2C22AAD3E}"/>
              </a:ext>
            </a:extLst>
          </p:cNvPr>
          <p:cNvPicPr>
            <a:picLocks noGrp="1" noChangeAspect="1"/>
          </p:cNvPicPr>
          <p:nvPr>
            <p:ph idx="1"/>
          </p:nvPr>
        </p:nvPicPr>
        <p:blipFill>
          <a:blip r:embed="rId2" cstate="email">
            <a:alphaModFix/>
            <a:extLst>
              <a:ext uri="{28A0092B-C50C-407E-A947-70E740481C1C}">
                <a14:useLocalDpi xmlns:a14="http://schemas.microsoft.com/office/drawing/2010/main"/>
              </a:ext>
            </a:extLst>
          </a:blip>
          <a:srcRect/>
          <a:stretch/>
        </p:blipFill>
        <p:spPr>
          <a:xfrm>
            <a:off x="-688" y="-4"/>
            <a:ext cx="12192687" cy="6858000"/>
          </a:xfrm>
          <a:prstGeom prst="rect">
            <a:avLst/>
          </a:prstGeom>
        </p:spPr>
      </p:pic>
      <p:grpSp>
        <p:nvGrpSpPr>
          <p:cNvPr id="24" name="Group 23">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5" name="Group 24">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33" name="Rectangle 32">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31" name="Rectangle 30">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9" name="Rectangle 28">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ectangle 27">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2248294C-5DE5-9C33-813F-9F07D9421125}"/>
              </a:ext>
            </a:extLst>
          </p:cNvPr>
          <p:cNvSpPr>
            <a:spLocks noGrp="1"/>
          </p:cNvSpPr>
          <p:nvPr>
            <p:ph type="title"/>
          </p:nvPr>
        </p:nvSpPr>
        <p:spPr>
          <a:xfrm>
            <a:off x="540000" y="540000"/>
            <a:ext cx="4984035" cy="5660775"/>
          </a:xfrm>
        </p:spPr>
        <p:txBody>
          <a:bodyPr vert="horz" lIns="91440" tIns="45720" rIns="91440" bIns="45720" rtlCol="0" anchor="b">
            <a:normAutofit/>
          </a:bodyPr>
          <a:lstStyle/>
          <a:p>
            <a:r>
              <a:rPr lang="fr-CA" sz="3600" dirty="0"/>
              <a:t>À l’exemple des disciples d’Emmaüs où Jésus leur a expliqué les Écritures; nous allons approfondir ensemble les textes bibliques concernant l’Esprit Saint reçu à notre baptême, la Pentecôte et le sacrement de confirmation. </a:t>
            </a:r>
            <a:endParaRPr lang="en-US" sz="3600" dirty="0">
              <a:solidFill>
                <a:srgbClr val="FFFFFF"/>
              </a:solidFill>
            </a:endParaRPr>
          </a:p>
        </p:txBody>
      </p:sp>
    </p:spTree>
    <p:extLst>
      <p:ext uri="{BB962C8B-B14F-4D97-AF65-F5344CB8AC3E}">
        <p14:creationId xmlns:p14="http://schemas.microsoft.com/office/powerpoint/2010/main" val="14594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20" name="Rectangle 3119">
            <a:extLst>
              <a:ext uri="{FF2B5EF4-FFF2-40B4-BE49-F238E27FC236}">
                <a16:creationId xmlns:a16="http://schemas.microsoft.com/office/drawing/2014/main" id="{81C8C0F4-5C44-4C3F-B321-5CB3E2BAB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DE504BA5-5A1B-5FB1-A0E8-B258806D3A48}"/>
              </a:ext>
            </a:extLst>
          </p:cNvPr>
          <p:cNvSpPr>
            <a:spLocks noGrp="1"/>
          </p:cNvSpPr>
          <p:nvPr>
            <p:ph idx="1"/>
          </p:nvPr>
        </p:nvSpPr>
        <p:spPr>
          <a:xfrm>
            <a:off x="345767" y="1451696"/>
            <a:ext cx="4500562" cy="3361604"/>
          </a:xfrm>
        </p:spPr>
        <p:txBody>
          <a:bodyPr anchor="t">
            <a:normAutofit/>
          </a:bodyPr>
          <a:lstStyle/>
          <a:p>
            <a:r>
              <a:rPr lang="fr-CA" dirty="0"/>
              <a:t>Découvrir qui est Jésus Christ, Dieu le Père et l’Esprit Saint par des témoignages, des expériences et des mises en situations. </a:t>
            </a:r>
          </a:p>
          <a:p>
            <a:r>
              <a:rPr lang="fr-CA" dirty="0"/>
              <a:t>Des activités interactives te permettront d’approfondir ta foi, identifier les dons et les fruits de l’Esprit Saint et d’expérimenter des formes de prière. </a:t>
            </a:r>
          </a:p>
        </p:txBody>
      </p:sp>
      <p:grpSp>
        <p:nvGrpSpPr>
          <p:cNvPr id="3122" name="Group 3121">
            <a:extLst>
              <a:ext uri="{FF2B5EF4-FFF2-40B4-BE49-F238E27FC236}">
                <a16:creationId xmlns:a16="http://schemas.microsoft.com/office/drawing/2014/main" id="{000A5F84-BD20-4A3E-81BA-9F4444101C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3123" name="Oval 3122">
              <a:extLst>
                <a:ext uri="{FF2B5EF4-FFF2-40B4-BE49-F238E27FC236}">
                  <a16:creationId xmlns:a16="http://schemas.microsoft.com/office/drawing/2014/main" id="{FF62F19C-23B5-44FC-88CF-01A43087268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4" name="Oval 3123">
              <a:extLst>
                <a:ext uri="{FF2B5EF4-FFF2-40B4-BE49-F238E27FC236}">
                  <a16:creationId xmlns:a16="http://schemas.microsoft.com/office/drawing/2014/main" id="{C82D9667-DCFB-45CA-8EDC-7E5E0EE42AB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5" name="Oval 3124">
              <a:extLst>
                <a:ext uri="{FF2B5EF4-FFF2-40B4-BE49-F238E27FC236}">
                  <a16:creationId xmlns:a16="http://schemas.microsoft.com/office/drawing/2014/main" id="{CE8752FF-502D-43D5-9828-8C421664831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074" name="Picture 2" descr="Le Baptême de Jésus (Lc 3,21-22) - Sedifop">
            <a:extLst>
              <a:ext uri="{FF2B5EF4-FFF2-40B4-BE49-F238E27FC236}">
                <a16:creationId xmlns:a16="http://schemas.microsoft.com/office/drawing/2014/main" id="{E562C0D5-D446-BF36-CCF2-1D8DF8BB596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noFill/>
          <a:effectLst>
            <a:softEdge rad="1016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069273"/>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204</TotalTime>
  <Words>698</Words>
  <Application>Microsoft Office PowerPoint</Application>
  <PresentationFormat>Grand écran</PresentationFormat>
  <Paragraphs>26</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Avenir Next LT Pro</vt:lpstr>
      <vt:lpstr>Bell MT</vt:lpstr>
      <vt:lpstr>GlowVTI</vt:lpstr>
      <vt:lpstr>Camp de confirmation de ma foi en Jésus Christ</vt:lpstr>
      <vt:lpstr>Le camp s’adresse principalement aux 13-25 ans qui n’ont pas de parcours catéchètique ou de groupe de leur âge dans leur milieu pour se préparer à vivre la confirmation. </vt:lpstr>
      <vt:lpstr>Nous regarderons la genèse de notre foi.   Pour vivre ce camp tu dois être baptisé (e) et avoir vécu(e) ta première communion et ton premier pardon. </vt:lpstr>
      <vt:lpstr>Pour commencer, tu dois avoir pris contact avec ta Paroisse et/ou le service d’initiation chrétienne de ton Diocèse. </vt:lpstr>
      <vt:lpstr>Discernement et Engagement</vt:lpstr>
      <vt:lpstr>La seconde étape avant de vivre ton camp de confirmation.  Tu auras à discerner qui sera ton parrain ou ta marraine qui doit déjà être baptisé(e) et confirmé(e) (le camp te fournira un document à ce sujet). Car à ton âge tu peux maintenant choisir qui t’accompagnera dans ta foi et qui est un témoin de Jésus Christ sur ta route.   Tu auras ensuite à vivre une rencontre avec lui ou elle. La démarche de la rencontre sera dans le document de discernement de ton parrain ou de ta marraine. Bien sûr que ton parain ou ta maraine doit être disponible le jour de ta confirmation.     </vt:lpstr>
      <vt:lpstr>Ce camp est préparé par l’équipe d’animation du Camp Beauséjour.  Nous te proposerons des activités interactives, des temps de réflexion, de détente, de prière et de loisir durant ces deux jours. </vt:lpstr>
      <vt:lpstr>À l’exemple des disciples d’Emmaüs où Jésus leur a expliqué les Écritures; nous allons approfondir ensemble les textes bibliques concernant l’Esprit Saint reçu à notre baptême, la Pentecôte et le sacrement de confirmation. </vt:lpstr>
      <vt:lpstr>Présentation PowerPoint</vt:lpstr>
      <vt:lpstr>Et enfin, nous regarderons les étapes de la célébration de la confirmation:  Les gestes qui seront posés (l’imposition des mains, le signe de la croix sur le front avec le Saint Chrême)  Célébration avec ou sans Eucharistie (messe).   Ce que fera ton parrain ou ta marraine. </vt:lpstr>
      <vt:lpstr>Le coût de la fin de semaine est de 75.00$ pour l’hébergement, les repas et les collations.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Charland</dc:creator>
  <cp:lastModifiedBy>Rachel Asselin</cp:lastModifiedBy>
  <cp:revision>7</cp:revision>
  <dcterms:created xsi:type="dcterms:W3CDTF">2025-03-25T22:43:43Z</dcterms:created>
  <dcterms:modified xsi:type="dcterms:W3CDTF">2025-04-01T17:54:11Z</dcterms:modified>
</cp:coreProperties>
</file>