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Economica" panose="020B060402020202020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7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1344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369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36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01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66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80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767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14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710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920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89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‹N°›</a:t>
            </a:fld>
            <a:endParaRPr lang="f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‹N°›</a:t>
            </a:fld>
            <a:endParaRPr lang="fr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Les défis de l’accueil dans la culture actuelle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2981455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Le mercredi 15 février 2017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Centre communautaire Richard-Gingras, Sherbrooke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Céline Martel, relationniste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39" y="249290"/>
            <a:ext cx="2377785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2235" y="3948089"/>
            <a:ext cx="926075" cy="92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fr" sz="2600"/>
              <a:t>Des outils médiatiques pour interpeller, inviter et accueillir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43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Étapes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1- déterminer l’objectif: qui, quoi, où, pourquoi?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2- où sont-ils?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3- comment je les rejoints?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4- je prépare le message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5- je communique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6- j'évalue les résultats et je modifie ma stratégie si nécessaire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fr" sz="2600"/>
              <a:t>Des outils médiatiques pour interpeller, inviter et accueillir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fr" sz="2400" b="1"/>
              <a:t>Récapitulatif :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Impossible de ne pas communiquer!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Nous véhiculons tous une image de marque:</a:t>
            </a:r>
          </a:p>
          <a:p>
            <a:pPr marL="1371600" lvl="2" indent="-228600" rtl="0">
              <a:spcBef>
                <a:spcPts val="0"/>
              </a:spcBef>
              <a:buChar char="-"/>
            </a:pPr>
            <a:r>
              <a:rPr lang="fr"/>
              <a:t>Image réelle, souhaitée, perçue = notoriété et crédibilité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/>
              <a:t>- Nous ne pouvons contrôler la perception des gens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"/>
              <a:t>- Mais, nous pouvons contrôler notre façon de livrer le message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318" y="1353162"/>
            <a:ext cx="1624124" cy="243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fr" sz="2600"/>
              <a:t>Des outils médiatiques pour interpeller, inviter et accueillir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Revenons en 1950…..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fr" sz="2600"/>
              <a:t>Des outils médiatiques pour interpeller, inviter et accueillir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23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En 2017, c’est autrement.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La population n’a plus le réflexe de se tourner vers l’Église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Absence de pastorale dans nos écoles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Nous devons les interpeller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Y’a rien de plus stable que le changement. 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Deux options: s’opposer ou s’adapter.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399" y="3074873"/>
            <a:ext cx="3086500" cy="123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fr" sz="2600"/>
              <a:t>Des outils médiatiques pour interpeller, inviter et accueillir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2900" b="1"/>
              <a:t>Les émotions et l’expérience vécue!</a:t>
            </a:r>
          </a:p>
          <a:p>
            <a:pPr lvl="0" algn="ctr">
              <a:spcBef>
                <a:spcPts val="0"/>
              </a:spcBef>
              <a:buNone/>
            </a:pPr>
            <a:endParaRPr sz="2900" b="1"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318" y="3109925"/>
            <a:ext cx="2530750" cy="14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219" y="3151599"/>
            <a:ext cx="2459624" cy="134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fr" sz="2600"/>
              <a:t>Des outils médiatiques pour interpeller, inviter et accueillir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fr"/>
              <a:t>Pour bien communiquer, il faut connaître son interlocuteur</a:t>
            </a:r>
          </a:p>
          <a:p>
            <a:pPr marL="457200" lvl="0" indent="-228600" algn="l" rtl="0">
              <a:spcBef>
                <a:spcPts val="0"/>
              </a:spcBef>
              <a:buChar char="-"/>
            </a:pPr>
            <a:r>
              <a:rPr lang="fr"/>
              <a:t>adapter son langage selon la cible</a:t>
            </a:r>
          </a:p>
          <a:p>
            <a:pPr marL="457200" lvl="0" indent="-228600" algn="l" rtl="0">
              <a:spcBef>
                <a:spcPts val="0"/>
              </a:spcBef>
              <a:buChar char="-"/>
            </a:pPr>
            <a:r>
              <a:rPr lang="fr"/>
              <a:t>Attention au jargon - l’expérience Canac Marquis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fr" sz="2600"/>
              <a:t>Des outils médiatiques pour interpeller, inviter et accueillir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fr"/>
              <a:t>Outil 1: le persona pour mieux interpeller, inviter et accueillir</a:t>
            </a:r>
          </a:p>
          <a:p>
            <a:pPr marL="457200" lvl="0" indent="-228600" algn="l" rtl="0">
              <a:spcBef>
                <a:spcPts val="0"/>
              </a:spcBef>
              <a:buChar char="-"/>
            </a:pPr>
            <a:r>
              <a:rPr lang="fr"/>
              <a:t>Pour trouver le bon message, </a:t>
            </a:r>
          </a:p>
          <a:p>
            <a:pPr marL="457200" lvl="0" indent="-228600" algn="l" rtl="0">
              <a:spcBef>
                <a:spcPts val="0"/>
              </a:spcBef>
              <a:buChar char="-"/>
            </a:pPr>
            <a:r>
              <a:rPr lang="fr"/>
              <a:t>à la bonne personne, </a:t>
            </a:r>
          </a:p>
          <a:p>
            <a:pPr marL="457200" lvl="0" indent="-228600" algn="l" rtl="0">
              <a:spcBef>
                <a:spcPts val="0"/>
              </a:spcBef>
              <a:buChar char="-"/>
            </a:pPr>
            <a:r>
              <a:rPr lang="fr"/>
              <a:t>de la bonne façon</a:t>
            </a:r>
          </a:p>
          <a:p>
            <a:pPr marL="457200" lvl="0" indent="-228600" algn="l" rtl="0">
              <a:spcBef>
                <a:spcPts val="0"/>
              </a:spcBef>
              <a:buChar char="-"/>
            </a:pPr>
            <a:r>
              <a:rPr lang="fr"/>
              <a:t>exemple: les nouveaux mariés</a:t>
            </a:r>
          </a:p>
          <a:p>
            <a:pPr marL="457200" lvl="0" indent="-228600" algn="l" rtl="0">
              <a:spcBef>
                <a:spcPts val="0"/>
              </a:spcBef>
              <a:buChar char="-"/>
            </a:pPr>
            <a:r>
              <a:rPr lang="fr"/>
              <a:t>Stratégie d’information, invitation</a:t>
            </a:r>
          </a:p>
          <a:p>
            <a:pPr marL="457200" lvl="0" indent="-228600" algn="l" rtl="0">
              <a:spcBef>
                <a:spcPts val="0"/>
              </a:spcBef>
              <a:buChar char="-"/>
            </a:pPr>
            <a:r>
              <a:rPr lang="fr"/>
              <a:t> 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fr" sz="2600"/>
              <a:t>Des outils médiatiques pour interpeller, inviter et accueillir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buChar char="-"/>
            </a:pPr>
            <a:r>
              <a:rPr lang="fr"/>
              <a:t>Qui est mon interlocuteur?</a:t>
            </a:r>
          </a:p>
          <a:p>
            <a:pPr marL="457200" lvl="0" indent="-228600" algn="l" rtl="0">
              <a:spcBef>
                <a:spcPts val="0"/>
              </a:spcBef>
              <a:buChar char="-"/>
            </a:pPr>
            <a:r>
              <a:rPr lang="fr"/>
              <a:t>Il décide le moyen de le rejoindre </a:t>
            </a:r>
          </a:p>
          <a:p>
            <a:pPr marL="457200" lvl="0" indent="-228600" algn="l" rtl="0">
              <a:spcBef>
                <a:spcPts val="0"/>
              </a:spcBef>
              <a:buChar char="-"/>
            </a:pPr>
            <a:r>
              <a:rPr lang="fr"/>
              <a:t>selon ses habitudes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5401" y="1225224"/>
            <a:ext cx="3106900" cy="34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fr" sz="2600"/>
              <a:t>Des outils médiatiques pour interpeller, inviter et accueillir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Outil 2: Créer du visuel pour informer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canva, modèles gratuits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fr"/>
              <a:t>Pixabay.com, images gratuites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524" y="1225225"/>
            <a:ext cx="2482650" cy="20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898" y="2886916"/>
            <a:ext cx="4063674" cy="154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335</Words>
  <Application>Microsoft Office PowerPoint</Application>
  <PresentationFormat>Affichage à l'écran (16:9)</PresentationFormat>
  <Paragraphs>52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Economica</vt:lpstr>
      <vt:lpstr>Arial</vt:lpstr>
      <vt:lpstr>Open Sans</vt:lpstr>
      <vt:lpstr>luxe</vt:lpstr>
      <vt:lpstr>Les défis de l’accueil dans la culture actuelle</vt:lpstr>
      <vt:lpstr>Des outils médiatiques pour interpeller, inviter et accueillir</vt:lpstr>
      <vt:lpstr>Des outils médiatiques pour interpeller, inviter et accueillir</vt:lpstr>
      <vt:lpstr>Des outils médiatiques pour interpeller, inviter et accueillir</vt:lpstr>
      <vt:lpstr>Des outils médiatiques pour interpeller, inviter et accueillir</vt:lpstr>
      <vt:lpstr>Des outils médiatiques pour interpeller, inviter et accueillir</vt:lpstr>
      <vt:lpstr>Des outils médiatiques pour interpeller, inviter et accueillir</vt:lpstr>
      <vt:lpstr>Des outils médiatiques pour interpeller, inviter et accueillir</vt:lpstr>
      <vt:lpstr>Des outils médiatiques pour interpeller, inviter et accueillir</vt:lpstr>
      <vt:lpstr>Des outils médiatiques pour interpeller, inviter et accueillir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défis de l’accueil dans la culture actuelle</dc:title>
  <dc:creator>Utilisateur</dc:creator>
  <cp:lastModifiedBy>Utilisateur</cp:lastModifiedBy>
  <cp:revision>1</cp:revision>
  <dcterms:modified xsi:type="dcterms:W3CDTF">2017-02-20T16:25:18Z</dcterms:modified>
</cp:coreProperties>
</file>